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  <p:sldMasterId id="2147483670" r:id="rId6"/>
  </p:sldMasterIdLst>
  <p:notesMasterIdLst>
    <p:notesMasterId r:id="rId10"/>
  </p:notesMasterIdLst>
  <p:sldIdLst>
    <p:sldId id="256" r:id="rId7"/>
    <p:sldId id="261" r:id="rId8"/>
    <p:sldId id="262" r:id="rId9"/>
  </p:sldIdLst>
  <p:sldSz cx="12192000" cy="6858000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467704-1BEC-493F-B910-243A3A72653D}" v="6" dt="2023-02-11T09:32:27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 autoAdjust="0"/>
    <p:restoredTop sz="74091" autoAdjust="0"/>
  </p:normalViewPr>
  <p:slideViewPr>
    <p:cSldViewPr snapToGrid="0">
      <p:cViewPr varScale="1">
        <p:scale>
          <a:sx n="49" d="100"/>
          <a:sy n="49" d="100"/>
        </p:scale>
        <p:origin x="1186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5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azio Tomarchio" userId="127280df-7b21-40f7-a364-a9ecddca11f6" providerId="ADAL" clId="{AF467704-1BEC-493F-B910-243A3A72653D}"/>
    <pc:docChg chg="undo custSel modSld modMainMaster">
      <pc:chgData name="Orazio Tomarchio" userId="127280df-7b21-40f7-a364-a9ecddca11f6" providerId="ADAL" clId="{AF467704-1BEC-493F-B910-243A3A72653D}" dt="2023-02-12T21:10:14.475" v="835" actId="6549"/>
      <pc:docMkLst>
        <pc:docMk/>
      </pc:docMkLst>
      <pc:sldChg chg="modSp mod modNotesTx">
        <pc:chgData name="Orazio Tomarchio" userId="127280df-7b21-40f7-a364-a9ecddca11f6" providerId="ADAL" clId="{AF467704-1BEC-493F-B910-243A3A72653D}" dt="2023-02-11T09:43:54.275" v="386" actId="20577"/>
        <pc:sldMkLst>
          <pc:docMk/>
          <pc:sldMk cId="2004898496" sldId="256"/>
        </pc:sldMkLst>
        <pc:spChg chg="mod">
          <ac:chgData name="Orazio Tomarchio" userId="127280df-7b21-40f7-a364-a9ecddca11f6" providerId="ADAL" clId="{AF467704-1BEC-493F-B910-243A3A72653D}" dt="2023-02-11T09:33:11.822" v="110" actId="113"/>
          <ac:spMkLst>
            <pc:docMk/>
            <pc:sldMk cId="2004898496" sldId="256"/>
            <ac:spMk id="8" creationId="{93D06744-791D-6AFB-6E80-8ADD7B53F11C}"/>
          </ac:spMkLst>
        </pc:spChg>
        <pc:spChg chg="mod">
          <ac:chgData name="Orazio Tomarchio" userId="127280df-7b21-40f7-a364-a9ecddca11f6" providerId="ADAL" clId="{AF467704-1BEC-493F-B910-243A3A72653D}" dt="2023-02-11T09:43:54.275" v="386" actId="20577"/>
          <ac:spMkLst>
            <pc:docMk/>
            <pc:sldMk cId="2004898496" sldId="256"/>
            <ac:spMk id="14" creationId="{265AD214-7CE6-ADC3-95E1-F7693CCE6A69}"/>
          </ac:spMkLst>
        </pc:spChg>
      </pc:sldChg>
      <pc:sldChg chg="modSp mod modNotesTx">
        <pc:chgData name="Orazio Tomarchio" userId="127280df-7b21-40f7-a364-a9ecddca11f6" providerId="ADAL" clId="{AF467704-1BEC-493F-B910-243A3A72653D}" dt="2023-02-12T21:07:57.717" v="714" actId="2710"/>
        <pc:sldMkLst>
          <pc:docMk/>
          <pc:sldMk cId="3692413078" sldId="261"/>
        </pc:sldMkLst>
        <pc:spChg chg="mod">
          <ac:chgData name="Orazio Tomarchio" userId="127280df-7b21-40f7-a364-a9ecddca11f6" providerId="ADAL" clId="{AF467704-1BEC-493F-B910-243A3A72653D}" dt="2023-02-12T21:07:57.717" v="714" actId="2710"/>
          <ac:spMkLst>
            <pc:docMk/>
            <pc:sldMk cId="3692413078" sldId="261"/>
            <ac:spMk id="4" creationId="{BBF042F9-AE60-BBED-941E-1DD3BD37BE21}"/>
          </ac:spMkLst>
        </pc:spChg>
      </pc:sldChg>
      <pc:sldChg chg="modSp mod modNotesTx">
        <pc:chgData name="Orazio Tomarchio" userId="127280df-7b21-40f7-a364-a9ecddca11f6" providerId="ADAL" clId="{AF467704-1BEC-493F-B910-243A3A72653D}" dt="2023-02-12T21:10:14.475" v="835" actId="6549"/>
        <pc:sldMkLst>
          <pc:docMk/>
          <pc:sldMk cId="1715439093" sldId="262"/>
        </pc:sldMkLst>
        <pc:spChg chg="mod">
          <ac:chgData name="Orazio Tomarchio" userId="127280df-7b21-40f7-a364-a9ecddca11f6" providerId="ADAL" clId="{AF467704-1BEC-493F-B910-243A3A72653D}" dt="2023-02-12T21:10:14.475" v="835" actId="6549"/>
          <ac:spMkLst>
            <pc:docMk/>
            <pc:sldMk cId="1715439093" sldId="262"/>
            <ac:spMk id="5" creationId="{8FBF2031-B67F-9010-E007-37B627CC4C2B}"/>
          </ac:spMkLst>
        </pc:spChg>
      </pc:sldChg>
      <pc:sldMasterChg chg="addSp delSp modSp mod modSldLayout">
        <pc:chgData name="Orazio Tomarchio" userId="127280df-7b21-40f7-a364-a9ecddca11f6" providerId="ADAL" clId="{AF467704-1BEC-493F-B910-243A3A72653D}" dt="2023-02-11T09:32:52.861" v="109" actId="6549"/>
        <pc:sldMasterMkLst>
          <pc:docMk/>
          <pc:sldMasterMk cId="617994796" sldId="2147483648"/>
        </pc:sldMasterMkLst>
        <pc:spChg chg="add mod">
          <ac:chgData name="Orazio Tomarchio" userId="127280df-7b21-40f7-a364-a9ecddca11f6" providerId="ADAL" clId="{AF467704-1BEC-493F-B910-243A3A72653D}" dt="2023-02-11T09:31:09.408" v="104" actId="1038"/>
          <ac:spMkLst>
            <pc:docMk/>
            <pc:sldMasterMk cId="617994796" sldId="2147483648"/>
            <ac:spMk id="4" creationId="{C8B1AB11-7C08-C957-7125-1044CC4BF837}"/>
          </ac:spMkLst>
        </pc:spChg>
        <pc:spChg chg="mod">
          <ac:chgData name="Orazio Tomarchio" userId="127280df-7b21-40f7-a364-a9ecddca11f6" providerId="ADAL" clId="{AF467704-1BEC-493F-B910-243A3A72653D}" dt="2023-02-11T09:29:17.427" v="79" actId="1076"/>
          <ac:spMkLst>
            <pc:docMk/>
            <pc:sldMasterMk cId="617994796" sldId="2147483648"/>
            <ac:spMk id="11" creationId="{FD0938AB-A189-499C-8BD1-DE81DA518432}"/>
          </ac:spMkLst>
        </pc:spChg>
        <pc:picChg chg="add del mod">
          <ac:chgData name="Orazio Tomarchio" userId="127280df-7b21-40f7-a364-a9ecddca11f6" providerId="ADAL" clId="{AF467704-1BEC-493F-B910-243A3A72653D}" dt="2023-02-11T09:28:57.972" v="78" actId="478"/>
          <ac:picMkLst>
            <pc:docMk/>
            <pc:sldMasterMk cId="617994796" sldId="2147483648"/>
            <ac:picMk id="6" creationId="{7A042B58-6758-8C02-6E03-D28203542D33}"/>
          </ac:picMkLst>
        </pc:picChg>
        <pc:sldLayoutChg chg="modSp mod">
          <pc:chgData name="Orazio Tomarchio" userId="127280df-7b21-40f7-a364-a9ecddca11f6" providerId="ADAL" clId="{AF467704-1BEC-493F-B910-243A3A72653D}" dt="2023-02-11T09:32:52.861" v="109" actId="6549"/>
          <pc:sldLayoutMkLst>
            <pc:docMk/>
            <pc:sldMasterMk cId="617994796" sldId="2147483648"/>
            <pc:sldLayoutMk cId="3064768920" sldId="2147483649"/>
          </pc:sldLayoutMkLst>
          <pc:spChg chg="mod">
            <ac:chgData name="Orazio Tomarchio" userId="127280df-7b21-40f7-a364-a9ecddca11f6" providerId="ADAL" clId="{AF467704-1BEC-493F-B910-243A3A72653D}" dt="2023-02-11T09:32:52.861" v="109" actId="6549"/>
            <ac:spMkLst>
              <pc:docMk/>
              <pc:sldMasterMk cId="617994796" sldId="2147483648"/>
              <pc:sldLayoutMk cId="3064768920" sldId="2147483649"/>
              <ac:spMk id="4" creationId="{96BD26AE-0500-BE0E-06F7-49E79021BCCB}"/>
            </ac:spMkLst>
          </pc:spChg>
        </pc:sldLayoutChg>
      </pc:sldMasterChg>
      <pc:sldMasterChg chg="addSp delSp modSp mod">
        <pc:chgData name="Orazio Tomarchio" userId="127280df-7b21-40f7-a364-a9ecddca11f6" providerId="ADAL" clId="{AF467704-1BEC-493F-B910-243A3A72653D}" dt="2023-02-11T09:32:17.300" v="106"/>
        <pc:sldMasterMkLst>
          <pc:docMk/>
          <pc:sldMasterMk cId="2494966399" sldId="2147483659"/>
        </pc:sldMasterMkLst>
        <pc:spChg chg="add mod">
          <ac:chgData name="Orazio Tomarchio" userId="127280df-7b21-40f7-a364-a9ecddca11f6" providerId="ADAL" clId="{AF467704-1BEC-493F-B910-243A3A72653D}" dt="2023-02-11T09:29:46.306" v="81"/>
          <ac:spMkLst>
            <pc:docMk/>
            <pc:sldMasterMk cId="2494966399" sldId="2147483659"/>
            <ac:spMk id="4" creationId="{CD32307F-CD72-BB9D-8042-508D0153DDF8}"/>
          </ac:spMkLst>
        </pc:spChg>
        <pc:spChg chg="del">
          <ac:chgData name="Orazio Tomarchio" userId="127280df-7b21-40f7-a364-a9ecddca11f6" providerId="ADAL" clId="{AF467704-1BEC-493F-B910-243A3A72653D}" dt="2023-02-11T09:29:45.489" v="80" actId="478"/>
          <ac:spMkLst>
            <pc:docMk/>
            <pc:sldMasterMk cId="2494966399" sldId="2147483659"/>
            <ac:spMk id="6" creationId="{F4DE8FFE-8AB4-F595-84AB-3DAAAA75817F}"/>
          </ac:spMkLst>
        </pc:spChg>
        <pc:spChg chg="add del mod">
          <ac:chgData name="Orazio Tomarchio" userId="127280df-7b21-40f7-a364-a9ecddca11f6" providerId="ADAL" clId="{AF467704-1BEC-493F-B910-243A3A72653D}" dt="2023-02-11T09:32:16.482" v="105" actId="478"/>
          <ac:spMkLst>
            <pc:docMk/>
            <pc:sldMasterMk cId="2494966399" sldId="2147483659"/>
            <ac:spMk id="7" creationId="{F1F83638-21B4-4C97-324C-30EABFB398E3}"/>
          </ac:spMkLst>
        </pc:spChg>
        <pc:spChg chg="add mod">
          <ac:chgData name="Orazio Tomarchio" userId="127280df-7b21-40f7-a364-a9ecddca11f6" providerId="ADAL" clId="{AF467704-1BEC-493F-B910-243A3A72653D}" dt="2023-02-11T09:32:17.300" v="106"/>
          <ac:spMkLst>
            <pc:docMk/>
            <pc:sldMasterMk cId="2494966399" sldId="2147483659"/>
            <ac:spMk id="8" creationId="{52A9FBCF-2CA9-5835-D811-00F311A28B22}"/>
          </ac:spMkLst>
        </pc:spChg>
      </pc:sldMasterChg>
      <pc:sldMasterChg chg="addSp delSp modSp mod">
        <pc:chgData name="Orazio Tomarchio" userId="127280df-7b21-40f7-a364-a9ecddca11f6" providerId="ADAL" clId="{AF467704-1BEC-493F-B910-243A3A72653D}" dt="2023-02-11T09:32:27.386" v="108"/>
        <pc:sldMasterMkLst>
          <pc:docMk/>
          <pc:sldMasterMk cId="3386500721" sldId="2147483670"/>
        </pc:sldMasterMkLst>
        <pc:spChg chg="add mod">
          <ac:chgData name="Orazio Tomarchio" userId="127280df-7b21-40f7-a364-a9ecddca11f6" providerId="ADAL" clId="{AF467704-1BEC-493F-B910-243A3A72653D}" dt="2023-02-11T09:29:54.265" v="83"/>
          <ac:spMkLst>
            <pc:docMk/>
            <pc:sldMasterMk cId="3386500721" sldId="2147483670"/>
            <ac:spMk id="4" creationId="{B6766C28-04A2-857D-5CED-5A36A4D41EBF}"/>
          </ac:spMkLst>
        </pc:spChg>
        <pc:spChg chg="del">
          <ac:chgData name="Orazio Tomarchio" userId="127280df-7b21-40f7-a364-a9ecddca11f6" providerId="ADAL" clId="{AF467704-1BEC-493F-B910-243A3A72653D}" dt="2023-02-11T09:29:53.441" v="82" actId="478"/>
          <ac:spMkLst>
            <pc:docMk/>
            <pc:sldMasterMk cId="3386500721" sldId="2147483670"/>
            <ac:spMk id="5" creationId="{4CF82A50-AB3A-78BA-7CB5-168A181E62FF}"/>
          </ac:spMkLst>
        </pc:spChg>
        <pc:spChg chg="add del mod">
          <ac:chgData name="Orazio Tomarchio" userId="127280df-7b21-40f7-a364-a9ecddca11f6" providerId="ADAL" clId="{AF467704-1BEC-493F-B910-243A3A72653D}" dt="2023-02-11T09:32:26.628" v="107" actId="478"/>
          <ac:spMkLst>
            <pc:docMk/>
            <pc:sldMasterMk cId="3386500721" sldId="2147483670"/>
            <ac:spMk id="7" creationId="{254AA4F0-1DDB-F8D0-89FB-F9E518DEC616}"/>
          </ac:spMkLst>
        </pc:spChg>
        <pc:spChg chg="add mod">
          <ac:chgData name="Orazio Tomarchio" userId="127280df-7b21-40f7-a364-a9ecddca11f6" providerId="ADAL" clId="{AF467704-1BEC-493F-B910-243A3A72653D}" dt="2023-02-11T09:32:27.386" v="108"/>
          <ac:spMkLst>
            <pc:docMk/>
            <pc:sldMasterMk cId="3386500721" sldId="2147483670"/>
            <ac:spMk id="8" creationId="{AC84BDC2-7DC7-70F3-9CDE-725303F6DA26}"/>
          </ac:spMkLst>
        </pc:spChg>
      </pc:sldMasterChg>
    </pc:docChg>
  </pc:docChgLst>
  <pc:docChgLst>
    <pc:chgData name="Orazio Tomarchio" userId="127280df-7b21-40f7-a364-a9ecddca11f6" providerId="ADAL" clId="{76C659F5-8ABD-4A95-93CD-55E82B072CA7}"/>
    <pc:docChg chg="custSel modSld modMainMaster">
      <pc:chgData name="Orazio Tomarchio" userId="127280df-7b21-40f7-a364-a9ecddca11f6" providerId="ADAL" clId="{76C659F5-8ABD-4A95-93CD-55E82B072CA7}" dt="2023-02-11T08:50:49.850" v="45" actId="6549"/>
      <pc:docMkLst>
        <pc:docMk/>
      </pc:docMkLst>
      <pc:sldChg chg="modSp mod modNotesTx">
        <pc:chgData name="Orazio Tomarchio" userId="127280df-7b21-40f7-a364-a9ecddca11f6" providerId="ADAL" clId="{76C659F5-8ABD-4A95-93CD-55E82B072CA7}" dt="2023-02-11T08:50:49.850" v="45" actId="6549"/>
        <pc:sldMkLst>
          <pc:docMk/>
          <pc:sldMk cId="2004898496" sldId="256"/>
        </pc:sldMkLst>
        <pc:spChg chg="mod">
          <ac:chgData name="Orazio Tomarchio" userId="127280df-7b21-40f7-a364-a9ecddca11f6" providerId="ADAL" clId="{76C659F5-8ABD-4A95-93CD-55E82B072CA7}" dt="2023-02-11T08:40:38.755" v="20" actId="20577"/>
          <ac:spMkLst>
            <pc:docMk/>
            <pc:sldMk cId="2004898496" sldId="256"/>
            <ac:spMk id="8" creationId="{93D06744-791D-6AFB-6E80-8ADD7B53F11C}"/>
          </ac:spMkLst>
        </pc:spChg>
        <pc:spChg chg="mod">
          <ac:chgData name="Orazio Tomarchio" userId="127280df-7b21-40f7-a364-a9ecddca11f6" providerId="ADAL" clId="{76C659F5-8ABD-4A95-93CD-55E82B072CA7}" dt="2023-02-11T08:50:49.850" v="45" actId="6549"/>
          <ac:spMkLst>
            <pc:docMk/>
            <pc:sldMk cId="2004898496" sldId="256"/>
            <ac:spMk id="14" creationId="{265AD214-7CE6-ADC3-95E1-F7693CCE6A69}"/>
          </ac:spMkLst>
        </pc:spChg>
      </pc:sldChg>
      <pc:sldMasterChg chg="modSp mod">
        <pc:chgData name="Orazio Tomarchio" userId="127280df-7b21-40f7-a364-a9ecddca11f6" providerId="ADAL" clId="{76C659F5-8ABD-4A95-93CD-55E82B072CA7}" dt="2023-02-11T08:47:57.881" v="40" actId="1036"/>
        <pc:sldMasterMkLst>
          <pc:docMk/>
          <pc:sldMasterMk cId="617994796" sldId="2147483648"/>
        </pc:sldMasterMkLst>
        <pc:spChg chg="mod">
          <ac:chgData name="Orazio Tomarchio" userId="127280df-7b21-40f7-a364-a9ecddca11f6" providerId="ADAL" clId="{76C659F5-8ABD-4A95-93CD-55E82B072CA7}" dt="2023-02-11T08:47:57.881" v="40" actId="1036"/>
          <ac:spMkLst>
            <pc:docMk/>
            <pc:sldMasterMk cId="617994796" sldId="2147483648"/>
            <ac:spMk id="11" creationId="{FD0938AB-A189-499C-8BD1-DE81DA518432}"/>
          </ac:spMkLst>
        </pc:spChg>
      </pc:sldMasterChg>
      <pc:sldMasterChg chg="addSp delSp modSp mod">
        <pc:chgData name="Orazio Tomarchio" userId="127280df-7b21-40f7-a364-a9ecddca11f6" providerId="ADAL" clId="{76C659F5-8ABD-4A95-93CD-55E82B072CA7}" dt="2023-02-11T08:50:18.576" v="42"/>
        <pc:sldMasterMkLst>
          <pc:docMk/>
          <pc:sldMasterMk cId="2494966399" sldId="2147483659"/>
        </pc:sldMasterMkLst>
        <pc:spChg chg="del">
          <ac:chgData name="Orazio Tomarchio" userId="127280df-7b21-40f7-a364-a9ecddca11f6" providerId="ADAL" clId="{76C659F5-8ABD-4A95-93CD-55E82B072CA7}" dt="2023-02-11T08:50:18.037" v="41" actId="478"/>
          <ac:spMkLst>
            <pc:docMk/>
            <pc:sldMasterMk cId="2494966399" sldId="2147483659"/>
            <ac:spMk id="4" creationId="{5DAD65C5-A95C-8A0F-7003-D0363FD133AA}"/>
          </ac:spMkLst>
        </pc:spChg>
        <pc:spChg chg="add mod">
          <ac:chgData name="Orazio Tomarchio" userId="127280df-7b21-40f7-a364-a9ecddca11f6" providerId="ADAL" clId="{76C659F5-8ABD-4A95-93CD-55E82B072CA7}" dt="2023-02-11T08:50:18.576" v="42"/>
          <ac:spMkLst>
            <pc:docMk/>
            <pc:sldMasterMk cId="2494966399" sldId="2147483659"/>
            <ac:spMk id="6" creationId="{F4DE8FFE-8AB4-F595-84AB-3DAAAA75817F}"/>
          </ac:spMkLst>
        </pc:spChg>
      </pc:sldMasterChg>
      <pc:sldMasterChg chg="addSp delSp modSp mod">
        <pc:chgData name="Orazio Tomarchio" userId="127280df-7b21-40f7-a364-a9ecddca11f6" providerId="ADAL" clId="{76C659F5-8ABD-4A95-93CD-55E82B072CA7}" dt="2023-02-11T08:50:28.246" v="44"/>
        <pc:sldMasterMkLst>
          <pc:docMk/>
          <pc:sldMasterMk cId="3386500721" sldId="2147483670"/>
        </pc:sldMasterMkLst>
        <pc:spChg chg="del">
          <ac:chgData name="Orazio Tomarchio" userId="127280df-7b21-40f7-a364-a9ecddca11f6" providerId="ADAL" clId="{76C659F5-8ABD-4A95-93CD-55E82B072CA7}" dt="2023-02-11T08:50:27.614" v="43" actId="478"/>
          <ac:spMkLst>
            <pc:docMk/>
            <pc:sldMasterMk cId="3386500721" sldId="2147483670"/>
            <ac:spMk id="4" creationId="{AF07C65F-4C6D-E5C8-1A0F-F68ACE858387}"/>
          </ac:spMkLst>
        </pc:spChg>
        <pc:spChg chg="add mod">
          <ac:chgData name="Orazio Tomarchio" userId="127280df-7b21-40f7-a364-a9ecddca11f6" providerId="ADAL" clId="{76C659F5-8ABD-4A95-93CD-55E82B072CA7}" dt="2023-02-11T08:50:28.246" v="44"/>
          <ac:spMkLst>
            <pc:docMk/>
            <pc:sldMasterMk cId="3386500721" sldId="2147483670"/>
            <ac:spMk id="5" creationId="{4CF82A50-AB3A-78BA-7CB5-168A181E62FF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03290-C39D-45B6-9EA8-560DDA0656D7}" type="datetimeFigureOut">
              <a:rPr lang="it-IT" smtClean="0"/>
              <a:t>12/02/2023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CFFA4-1ED0-45A1-A0B5-5E99393A0C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6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Note</a:t>
            </a:r>
            <a:r>
              <a:rPr lang="it-IT" b="1" baseline="0" dirty="0"/>
              <a:t> per la compilazione della presentazione: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 font, le dimensioni ed i colori e gli elementi grafici presenti, tranne quando espressamente permesso, non devono essere modificati; 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Il relatore e gli eventuali correlatori devono essere inseriti uno per riga</a:t>
            </a:r>
          </a:p>
          <a:p>
            <a:pPr marL="228600" indent="-228600">
              <a:buFont typeface="+mj-lt"/>
              <a:buAutoNum type="arabicPeriod"/>
            </a:pPr>
            <a:r>
              <a:rPr lang="it-IT" baseline="0" dirty="0"/>
              <a:t>La presentazione deve essere consegnata in formato </a:t>
            </a:r>
            <a:r>
              <a:rPr lang="it-IT" baseline="0" dirty="0" err="1"/>
              <a:t>pptx</a:t>
            </a:r>
            <a:r>
              <a:rPr lang="it-IT" baseline="0" dirty="0"/>
              <a:t> usando il modulo presente sul sito del corso di laurea</a:t>
            </a:r>
          </a:p>
          <a:p>
            <a:pPr marL="0" indent="0">
              <a:buFont typeface="+mj-lt"/>
              <a:buNone/>
            </a:pPr>
            <a:endParaRPr lang="it-IT" baseline="0" dirty="0"/>
          </a:p>
          <a:p>
            <a:pPr marL="0" indent="0">
              <a:buFont typeface="+mj-lt"/>
              <a:buNone/>
            </a:pPr>
            <a:r>
              <a:rPr lang="it-IT" baseline="0" dirty="0"/>
              <a:t>Sostanzialmente lo studente dovrà comunicare: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il titolo del proprio lavoro, i relatori e se eventualmente questo lavoro è stato svolto in collaborazione con una azienda o all’estero (primo lucido), 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introdurre il punto di partenza, lo scenario e gli obiettivi del lavoro di tesi (vedi secondo lucido) </a:t>
            </a:r>
          </a:p>
          <a:p>
            <a:pPr marL="228600" indent="-228600">
              <a:buFont typeface="+mj-lt"/>
              <a:buAutoNum type="arabicParenR"/>
            </a:pPr>
            <a:r>
              <a:rPr lang="it-IT" baseline="0" dirty="0"/>
              <a:t>e, infine, presentare quanto ottenuto dalla tesi e quali sono gli sviluppi futuri (vedi terzo lucido). </a:t>
            </a:r>
          </a:p>
          <a:p>
            <a:pPr marL="0" indent="0">
              <a:buFont typeface="+mj-lt"/>
              <a:buNone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pPr marL="0" indent="0">
              <a:buFont typeface="+mj-lt"/>
              <a:buNone/>
            </a:pP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In sede di presentazione lo studente ha circa 3 minuti a disposizione per tutta la presentazione e non è prevista introduzione da parte del relatore.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86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Obiettivi e Contenuti:</a:t>
            </a:r>
          </a:p>
          <a:p>
            <a:r>
              <a:rPr lang="it-IT" dirty="0"/>
              <a:t>Va descritto in breve qual</a:t>
            </a:r>
            <a:r>
              <a:rPr lang="it-IT" baseline="0" dirty="0"/>
              <a:t> è l’obiettivo principale della tesi e lo scenario/contesto del lavoro svolto.</a:t>
            </a:r>
          </a:p>
          <a:p>
            <a:r>
              <a:rPr lang="it-IT" baseline="0" dirty="0"/>
              <a:t>Vanno inseriti anche i contenuti, ossia, i punti principali affrontati nella dissertazione. </a:t>
            </a:r>
          </a:p>
          <a:p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Colore, dimensione font non possono essere modificati..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78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Risultati e Conclusioni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La sezione risultati presenta</a:t>
            </a:r>
            <a:r>
              <a:rPr lang="it-IT" baseline="0" dirty="0"/>
              <a:t> i risultati della tesi e l’eventuale contributo del lavoro. Se possibile, vanno inseriti anche gli eventuali sviluppi futuri sul lavoro svolto.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Anche qui, evitare di inserire "troppo" testo, ma preferire (se appropriati e significativi per il lavoro svolto) diagrammi e figure</a:t>
            </a:r>
          </a:p>
          <a:p>
            <a:endParaRPr lang="it-IT" baseline="0" dirty="0"/>
          </a:p>
          <a:p>
            <a:r>
              <a:rPr lang="it-IT" baseline="0" dirty="0"/>
              <a:t>Non deve essere inserita alcuna sezione dedicata ai ringraziamenti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CFFA4-1ED0-45A1-A0B5-5E99393A0C1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56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8ED42-E245-4B29-82D2-F0840DC32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della Tesi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3F05FB-D326-4BD0-B9A2-574C008F39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3074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Nome del candidato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96BD26AE-0500-BE0E-06F7-49E79021BCCB}"/>
              </a:ext>
            </a:extLst>
          </p:cNvPr>
          <p:cNvSpPr txBox="1">
            <a:spLocks/>
          </p:cNvSpPr>
          <p:nvPr userDrawn="1"/>
        </p:nvSpPr>
        <p:spPr>
          <a:xfrm>
            <a:off x="1524000" y="4324862"/>
            <a:ext cx="9144000" cy="141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613B"/>
              </a:buClr>
              <a:buFont typeface="Arial" panose="020B0604020202020204" pitchFamily="34" charset="0"/>
              <a:buNone/>
              <a:defRPr sz="2000" kern="12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Relatore: prof. </a:t>
            </a:r>
            <a:r>
              <a:rPr lang="it-IT" dirty="0" err="1"/>
              <a:t>Xxxx</a:t>
            </a:r>
            <a:r>
              <a:rPr lang="it-IT" dirty="0"/>
              <a:t> </a:t>
            </a:r>
            <a:r>
              <a:rPr lang="it-IT" dirty="0" err="1"/>
              <a:t>Yyyy</a:t>
            </a:r>
            <a:endParaRPr lang="it-IT" dirty="0"/>
          </a:p>
          <a:p>
            <a:endParaRPr lang="it-IT" dirty="0"/>
          </a:p>
          <a:p>
            <a:r>
              <a:rPr lang="it-IT" dirty="0"/>
              <a:t>Data </a:t>
            </a:r>
          </a:p>
        </p:txBody>
      </p:sp>
    </p:spTree>
    <p:extLst>
      <p:ext uri="{BB962C8B-B14F-4D97-AF65-F5344CB8AC3E}">
        <p14:creationId xmlns:p14="http://schemas.microsoft.com/office/powerpoint/2010/main" val="306476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30630-65B1-4CF1-9FEF-65360835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161987-6AE0-4E7C-936B-B619056D9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4525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8ED42-E245-4B29-82D2-F0840DC32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della Tesi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55AAE27-2E27-6B9C-3A0C-46DD55746F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3074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Nome del candidato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42883A0B-0DC4-6DAD-4F09-3EA0EBE28A70}"/>
              </a:ext>
            </a:extLst>
          </p:cNvPr>
          <p:cNvSpPr txBox="1">
            <a:spLocks/>
          </p:cNvSpPr>
          <p:nvPr userDrawn="1"/>
        </p:nvSpPr>
        <p:spPr>
          <a:xfrm>
            <a:off x="1524000" y="4324862"/>
            <a:ext cx="9144000" cy="141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613B"/>
              </a:buClr>
              <a:buFont typeface="Arial" panose="020B0604020202020204" pitchFamily="34" charset="0"/>
              <a:buNone/>
              <a:defRPr sz="2000" kern="12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D613B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Relatore: </a:t>
            </a:r>
            <a:r>
              <a:rPr lang="it-IT" dirty="0" err="1"/>
              <a:t>chiar.mo</a:t>
            </a:r>
            <a:r>
              <a:rPr lang="it-IT" dirty="0"/>
              <a:t> prof. </a:t>
            </a:r>
            <a:r>
              <a:rPr lang="it-IT" dirty="0" err="1"/>
              <a:t>Xxxx</a:t>
            </a:r>
            <a:r>
              <a:rPr lang="it-IT" dirty="0"/>
              <a:t> </a:t>
            </a:r>
            <a:r>
              <a:rPr lang="it-IT" dirty="0" err="1"/>
              <a:t>Yyyy</a:t>
            </a:r>
            <a:endParaRPr lang="it-IT" dirty="0"/>
          </a:p>
          <a:p>
            <a:endParaRPr lang="it-IT" dirty="0"/>
          </a:p>
          <a:p>
            <a:r>
              <a:rPr lang="it-IT" dirty="0"/>
              <a:t>Data </a:t>
            </a:r>
          </a:p>
        </p:txBody>
      </p:sp>
    </p:spTree>
    <p:extLst>
      <p:ext uri="{BB962C8B-B14F-4D97-AF65-F5344CB8AC3E}">
        <p14:creationId xmlns:p14="http://schemas.microsoft.com/office/powerpoint/2010/main" val="100048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ECD4D-71DF-4682-89F5-877ED0E2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36B3B-745B-4044-A6AA-7A865CE0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7614"/>
          </a:xfrm>
        </p:spPr>
        <p:txBody>
          <a:bodyPr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8571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FB27B0-F51F-4058-B2B0-C4D74FD7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47C434-A7F4-49B7-BC21-B94073F1E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74231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7C908-1436-4698-8345-B7FD5006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4966C7-222D-46A9-99BB-AF9DB815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2219"/>
          </a:xfrm>
        </p:spPr>
        <p:txBody>
          <a:bodyPr/>
          <a:lstStyle>
            <a:lvl1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4C4144-7BD4-4B6F-AC61-E20D5ACB3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221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lang="it-IT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>
              <a:buClr>
                <a:srgbClr val="ED613B"/>
              </a:buClr>
            </a:pPr>
            <a:r>
              <a:rPr lang="it-IT"/>
              <a:t>Modifica gli stili del testo dello schema</a:t>
            </a:r>
          </a:p>
          <a:p>
            <a:pPr lvl="1">
              <a:buClr>
                <a:srgbClr val="ED613B"/>
              </a:buClr>
            </a:pPr>
            <a:r>
              <a:rPr lang="it-IT"/>
              <a:t>Secondo livello</a:t>
            </a:r>
          </a:p>
          <a:p>
            <a:pPr lvl="2">
              <a:buClr>
                <a:srgbClr val="ED613B"/>
              </a:buClr>
            </a:pPr>
            <a:r>
              <a:rPr lang="it-IT"/>
              <a:t>Terzo livello</a:t>
            </a:r>
          </a:p>
          <a:p>
            <a:pPr lvl="3">
              <a:buClr>
                <a:srgbClr val="ED613B"/>
              </a:buClr>
            </a:pPr>
            <a:r>
              <a:rPr lang="it-IT"/>
              <a:t>Quarto livello</a:t>
            </a:r>
          </a:p>
          <a:p>
            <a:pPr lvl="4">
              <a:buClr>
                <a:srgbClr val="ED613B"/>
              </a:buClr>
            </a:pPr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6817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614EE-956E-4489-A01C-2D27AD13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>
                <a:solidFill>
                  <a:srgbClr val="ED613B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88D191-7043-40A7-896D-206F13D7A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3F053A-44E9-4D42-B274-68C15F79C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080B6B98-075D-C6B9-B1D2-8CE5DDC9984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3C5AFB0B-75F8-5BFC-25E2-4DE0B9D1D1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</p:spTree>
    <p:extLst>
      <p:ext uri="{BB962C8B-B14F-4D97-AF65-F5344CB8AC3E}">
        <p14:creationId xmlns:p14="http://schemas.microsoft.com/office/powerpoint/2010/main" val="213650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4B670-F456-4DA6-B713-C27C384D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2753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955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31622-FA21-488A-AA60-53966410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E053DF-1FFC-481C-B694-5A9A08D25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ED613B"/>
              </a:buCl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4AAC3C-76B6-4D4C-B804-A483CDF86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98527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7B0120-FAD7-4ED0-91A6-2FB28611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5934D3-B14C-432B-B4E3-9766A3516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D9D401-E5BE-4807-A9A9-95E48C124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7771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ECD4D-71DF-4682-89F5-877ED0E2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36B3B-745B-4044-A6AA-7A865CE0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7614"/>
          </a:xfrm>
        </p:spPr>
        <p:txBody>
          <a:bodyPr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366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30630-65B1-4CF1-9FEF-65360835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161987-6AE0-4E7C-936B-B619056D9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53881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8ED42-E245-4B29-82D2-F0840DC324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Titolo della Tesi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5DC85ADD-EA8D-50F7-9CFE-B8B22A1E41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3074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Nome del candidato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FEA6AE3B-EACB-3C94-2359-59B301D7F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327106"/>
            <a:ext cx="9144000" cy="150285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D613B"/>
              </a:buClr>
              <a:buFont typeface="Arial" panose="020B0604020202020204" pitchFamily="34" charset="0"/>
              <a:buNone/>
              <a:defRPr lang="it-IT" sz="2000" kern="1200" dirty="0" smtClean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</a:lstStyle>
          <a:p>
            <a:r>
              <a:rPr lang="it-IT" dirty="0"/>
              <a:t>Relatore: </a:t>
            </a:r>
            <a:r>
              <a:rPr lang="it-IT" dirty="0" err="1"/>
              <a:t>chiar.mo</a:t>
            </a:r>
            <a:r>
              <a:rPr lang="it-IT" dirty="0"/>
              <a:t> prof. </a:t>
            </a:r>
            <a:r>
              <a:rPr lang="it-IT" dirty="0" err="1"/>
              <a:t>Xxxx</a:t>
            </a:r>
            <a:r>
              <a:rPr lang="it-IT" dirty="0"/>
              <a:t> </a:t>
            </a:r>
            <a:r>
              <a:rPr lang="it-IT" dirty="0" err="1"/>
              <a:t>Yyyy</a:t>
            </a:r>
            <a:endParaRPr lang="it-IT" dirty="0"/>
          </a:p>
          <a:p>
            <a:endParaRPr lang="it-IT" dirty="0"/>
          </a:p>
          <a:p>
            <a:r>
              <a:rPr lang="it-IT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4065358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ECD4D-71DF-4682-89F5-877ED0E2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36B3B-745B-4044-A6AA-7A865CE0A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7614"/>
          </a:xfrm>
        </p:spPr>
        <p:txBody>
          <a:bodyPr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14726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FB27B0-F51F-4058-B2B0-C4D74FD7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47C434-A7F4-49B7-BC21-B94073F1E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22031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7C908-1436-4698-8345-B7FD5006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4966C7-222D-46A9-99BB-AF9DB815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2219"/>
          </a:xfrm>
        </p:spPr>
        <p:txBody>
          <a:bodyPr/>
          <a:lstStyle>
            <a:lvl1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4C4144-7BD4-4B6F-AC61-E20D5ACB3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221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lang="it-IT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>
              <a:buClr>
                <a:srgbClr val="ED613B"/>
              </a:buClr>
            </a:pPr>
            <a:r>
              <a:rPr lang="it-IT"/>
              <a:t>Modifica gli stili del testo dello schema</a:t>
            </a:r>
          </a:p>
          <a:p>
            <a:pPr lvl="1">
              <a:buClr>
                <a:srgbClr val="ED613B"/>
              </a:buClr>
            </a:pPr>
            <a:r>
              <a:rPr lang="it-IT"/>
              <a:t>Secondo livello</a:t>
            </a:r>
          </a:p>
          <a:p>
            <a:pPr lvl="2">
              <a:buClr>
                <a:srgbClr val="ED613B"/>
              </a:buClr>
            </a:pPr>
            <a:r>
              <a:rPr lang="it-IT"/>
              <a:t>Terzo livello</a:t>
            </a:r>
          </a:p>
          <a:p>
            <a:pPr lvl="3">
              <a:buClr>
                <a:srgbClr val="ED613B"/>
              </a:buClr>
            </a:pPr>
            <a:r>
              <a:rPr lang="it-IT"/>
              <a:t>Quarto livello</a:t>
            </a:r>
          </a:p>
          <a:p>
            <a:pPr lvl="4">
              <a:buClr>
                <a:srgbClr val="ED613B"/>
              </a:buClr>
            </a:pPr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44871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614EE-956E-4489-A01C-2D27AD13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>
                <a:solidFill>
                  <a:srgbClr val="ED613B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88D191-7043-40A7-896D-206F13D7A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3F053A-44E9-4D42-B274-68C15F79C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B82A1814-996C-F346-4E27-D69D243F6E5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88F45F50-DE8A-D333-BF19-69A61DA302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</p:spTree>
    <p:extLst>
      <p:ext uri="{BB962C8B-B14F-4D97-AF65-F5344CB8AC3E}">
        <p14:creationId xmlns:p14="http://schemas.microsoft.com/office/powerpoint/2010/main" val="2135324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4B670-F456-4DA6-B713-C27C384D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518214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571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31622-FA21-488A-AA60-53966410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E053DF-1FFC-481C-B694-5A9A08D25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ED613B"/>
              </a:buCl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4AAC3C-76B6-4D4C-B804-A483CDF86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70096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7B0120-FAD7-4ED0-91A6-2FB28611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5934D3-B14C-432B-B4E3-9766A3516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D9D401-E5BE-4807-A9A9-95E48C124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800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FB27B0-F51F-4058-B2B0-C4D74FD7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47C434-A7F4-49B7-BC21-B94073F1E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957277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30630-65B1-4CF1-9FEF-65360835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161987-6AE0-4E7C-936B-B619056D9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5975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7C908-1436-4698-8345-B7FD5006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4966C7-222D-46A9-99BB-AF9DB815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2219"/>
          </a:xfrm>
        </p:spPr>
        <p:txBody>
          <a:bodyPr/>
          <a:lstStyle>
            <a:lvl1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4C4144-7BD4-4B6F-AC61-E20D5ACB3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221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lang="it-IT" smtClean="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lang="it-IT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>
              <a:buClr>
                <a:srgbClr val="ED613B"/>
              </a:buClr>
            </a:pPr>
            <a:r>
              <a:rPr lang="it-IT"/>
              <a:t>Modifica gli stili del testo dello schema</a:t>
            </a:r>
          </a:p>
          <a:p>
            <a:pPr lvl="1">
              <a:buClr>
                <a:srgbClr val="ED613B"/>
              </a:buClr>
            </a:pPr>
            <a:r>
              <a:rPr lang="it-IT"/>
              <a:t>Secondo livello</a:t>
            </a:r>
          </a:p>
          <a:p>
            <a:pPr lvl="2">
              <a:buClr>
                <a:srgbClr val="ED613B"/>
              </a:buClr>
            </a:pPr>
            <a:r>
              <a:rPr lang="it-IT"/>
              <a:t>Terzo livello</a:t>
            </a:r>
          </a:p>
          <a:p>
            <a:pPr lvl="3">
              <a:buClr>
                <a:srgbClr val="ED613B"/>
              </a:buClr>
            </a:pPr>
            <a:r>
              <a:rPr lang="it-IT"/>
              <a:t>Quarto livello</a:t>
            </a:r>
          </a:p>
          <a:p>
            <a:pPr lvl="4">
              <a:buClr>
                <a:srgbClr val="ED613B"/>
              </a:buClr>
            </a:pPr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233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A614EE-956E-4489-A01C-2D27AD132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>
                <a:solidFill>
                  <a:srgbClr val="ED613B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88D191-7043-40A7-896D-206F13D7A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A3F053A-44E9-4D42-B274-68C15F79C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82769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921ABD43-6A3D-532D-D84D-D4AED20CD6E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  <p:sp>
        <p:nvSpPr>
          <p:cNvPr id="10" name="Segnaposto testo 4">
            <a:extLst>
              <a:ext uri="{FF2B5EF4-FFF2-40B4-BE49-F238E27FC236}">
                <a16:creationId xmlns:a16="http://schemas.microsoft.com/office/drawing/2014/main" id="{764990CC-7D3C-B3B8-8169-03013EE9AFB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it-IT" sz="2000" b="1" kern="1200" dirty="0">
                <a:solidFill>
                  <a:srgbClr val="ED613B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Inserisci sottotitolo</a:t>
            </a:r>
          </a:p>
        </p:txBody>
      </p:sp>
    </p:spTree>
    <p:extLst>
      <p:ext uri="{BB962C8B-B14F-4D97-AF65-F5344CB8AC3E}">
        <p14:creationId xmlns:p14="http://schemas.microsoft.com/office/powerpoint/2010/main" val="399750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4B670-F456-4DA6-B713-C27C384D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5682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29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31622-FA21-488A-AA60-53966410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E053DF-1FFC-481C-B694-5A9A08D25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ED613B"/>
              </a:buCl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ED613B"/>
              </a:buCl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ED613B"/>
              </a:buCl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ED613B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4AAC3C-76B6-4D4C-B804-A483CDF86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734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7B0120-FAD7-4ED0-91A6-2FB28611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ED613B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5934D3-B14C-432B-B4E3-9766A3516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D9D401-E5BE-4807-A9A9-95E48C124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0802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C294CF25-6CD9-49C6-B030-FE622847196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D0938AB-A189-499C-8BD1-DE81DA518432}"/>
              </a:ext>
            </a:extLst>
          </p:cNvPr>
          <p:cNvSpPr txBox="1"/>
          <p:nvPr userDrawn="1"/>
        </p:nvSpPr>
        <p:spPr>
          <a:xfrm>
            <a:off x="7870573" y="6153486"/>
            <a:ext cx="3483227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Dipartimento di Ingegneria Elettrica</a:t>
            </a:r>
          </a:p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Elettronica e Informatica </a:t>
            </a:r>
            <a:endParaRPr lang="it-IT" sz="1200" b="1" dirty="0">
              <a:solidFill>
                <a:srgbClr val="ED613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8B1AB11-7C08-C957-7125-1044CC4BF837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Informatica</a:t>
            </a:r>
          </a:p>
        </p:txBody>
      </p:sp>
    </p:spTree>
    <p:extLst>
      <p:ext uri="{BB962C8B-B14F-4D97-AF65-F5344CB8AC3E}">
        <p14:creationId xmlns:p14="http://schemas.microsoft.com/office/powerpoint/2010/main" val="6179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613B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2FC7420-6275-48D3-A71D-F3548291EF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32307F-CD72-BB9D-8042-508D0153DDF8}"/>
              </a:ext>
            </a:extLst>
          </p:cNvPr>
          <p:cNvSpPr txBox="1"/>
          <p:nvPr userDrawn="1"/>
        </p:nvSpPr>
        <p:spPr>
          <a:xfrm>
            <a:off x="7870573" y="6153486"/>
            <a:ext cx="3483227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Dipartimento di Ingegneria Elettrica</a:t>
            </a:r>
          </a:p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Elettronica e Informatica </a:t>
            </a:r>
            <a:endParaRPr lang="it-IT" sz="1200" b="1" dirty="0">
              <a:solidFill>
                <a:srgbClr val="ED613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2A9FBCF-2CA9-5835-D811-00F311A28B22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Informatica</a:t>
            </a:r>
          </a:p>
        </p:txBody>
      </p:sp>
    </p:spTree>
    <p:extLst>
      <p:ext uri="{BB962C8B-B14F-4D97-AF65-F5344CB8AC3E}">
        <p14:creationId xmlns:p14="http://schemas.microsoft.com/office/powerpoint/2010/main" val="249496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613B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392C6E-354C-4749-94A5-8F1BFF06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E8678C-A687-44B3-AC22-629A67F8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1357B17-7ED1-4984-99F9-0DA67F0A41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8304421-C01E-43BD-979F-43D842AF4AA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861476"/>
            <a:ext cx="2194560" cy="10826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6766C28-04A2-857D-5CED-5A36A4D41EBF}"/>
              </a:ext>
            </a:extLst>
          </p:cNvPr>
          <p:cNvSpPr txBox="1"/>
          <p:nvPr userDrawn="1"/>
        </p:nvSpPr>
        <p:spPr>
          <a:xfrm>
            <a:off x="7870573" y="6153486"/>
            <a:ext cx="3483227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Dipartimento di Ingegneria Elettrica</a:t>
            </a:r>
          </a:p>
          <a:p>
            <a:pPr algn="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Elettronica e Informatica </a:t>
            </a:r>
            <a:endParaRPr lang="it-IT" sz="1200" b="1" dirty="0">
              <a:solidFill>
                <a:srgbClr val="ED613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C84BDC2-7DC7-70F3-9CDE-725303F6DA26}"/>
              </a:ext>
            </a:extLst>
          </p:cNvPr>
          <p:cNvSpPr txBox="1"/>
          <p:nvPr userDrawn="1"/>
        </p:nvSpPr>
        <p:spPr>
          <a:xfrm>
            <a:off x="4342670" y="6148525"/>
            <a:ext cx="2997420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Corso di Laurea in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ED613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Ingegneria Informatica</a:t>
            </a:r>
          </a:p>
        </p:txBody>
      </p:sp>
    </p:spTree>
    <p:extLst>
      <p:ext uri="{BB962C8B-B14F-4D97-AF65-F5344CB8AC3E}">
        <p14:creationId xmlns:p14="http://schemas.microsoft.com/office/powerpoint/2010/main" val="33865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D613B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613B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613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3B3C3-57E7-40F9-8417-2FE4CC2EB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Titolo della tesi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93D06744-791D-6AFB-6E80-8ADD7B53F1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Nome e Cognome del candidato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265AD214-7CE6-ADC3-95E1-F7693CCE6A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t-IT" sz="1200" dirty="0"/>
          </a:p>
          <a:p>
            <a:r>
              <a:rPr lang="it-IT" sz="1800" dirty="0"/>
              <a:t>Relatore: prof. </a:t>
            </a:r>
            <a:r>
              <a:rPr lang="it-IT" sz="1800" b="1" dirty="0" err="1"/>
              <a:t>Xxxxx</a:t>
            </a:r>
            <a:r>
              <a:rPr lang="it-IT" sz="1800" b="1" dirty="0"/>
              <a:t> </a:t>
            </a:r>
            <a:r>
              <a:rPr lang="it-IT" sz="1800" b="1" dirty="0" err="1"/>
              <a:t>Yyyyy</a:t>
            </a:r>
            <a:endParaRPr lang="it-IT" dirty="0"/>
          </a:p>
          <a:p>
            <a:endParaRPr lang="it-IT" sz="1600" dirty="0"/>
          </a:p>
          <a:p>
            <a:r>
              <a:rPr lang="it-IT" sz="1600" dirty="0"/>
              <a:t>data della seduta di laurea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89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7408F-8862-1CD3-BC06-B97BE0F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e Contenuti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042F9-AE60-BBED-941E-1DD3BD37B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sinteticamente: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Scenario/contesto del lavoro svolto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obiettivi principali della tesi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Contenuti trattati nel lavoro di tesi</a:t>
            </a:r>
          </a:p>
          <a:p>
            <a:pPr lvl="1"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</p:txBody>
      </p:sp>
    </p:spTree>
    <p:extLst>
      <p:ext uri="{BB962C8B-B14F-4D97-AF65-F5344CB8AC3E}">
        <p14:creationId xmlns:p14="http://schemas.microsoft.com/office/powerpoint/2010/main" val="369241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B7F22A2E-C314-D76D-5344-475B1707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e Conclusioni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FBF2031-B67F-9010-E007-37B627CC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/>
              <a:t>Descrivere i risultati principali ottenuti</a:t>
            </a:r>
          </a:p>
          <a:p>
            <a:pPr>
              <a:lnSpc>
                <a:spcPct val="100000"/>
              </a:lnSpc>
            </a:pPr>
            <a:r>
              <a:rPr lang="it-IT" dirty="0"/>
              <a:t>Eventuali sviluppi futuri del lavoro svolto</a:t>
            </a:r>
          </a:p>
          <a:p>
            <a:pPr>
              <a:lnSpc>
                <a:spcPct val="100000"/>
              </a:lnSpc>
            </a:pPr>
            <a:endParaRPr lang="it-IT" dirty="0"/>
          </a:p>
          <a:p>
            <a:pPr>
              <a:lnSpc>
                <a:spcPct val="100000"/>
              </a:lnSpc>
            </a:pPr>
            <a:r>
              <a:rPr lang="it-IT" dirty="0"/>
              <a:t> Anche in questo slide evitare di inserire "troppo" testo</a:t>
            </a:r>
          </a:p>
          <a:p>
            <a:pPr lvl="1">
              <a:lnSpc>
                <a:spcPct val="100000"/>
              </a:lnSpc>
            </a:pPr>
            <a:r>
              <a:rPr lang="it-IT" dirty="0"/>
              <a:t>Preferire (se appropriati e significativi per il lavoro svolto) diagrammi e figure</a:t>
            </a:r>
          </a:p>
          <a:p>
            <a:pPr>
              <a:lnSpc>
                <a:spcPct val="10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439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CE079615D884A940FCB6663749814" ma:contentTypeVersion="12" ma:contentTypeDescription="Create a new document." ma:contentTypeScope="" ma:versionID="730a3498471033da2349798728f12144">
  <xsd:schema xmlns:xsd="http://www.w3.org/2001/XMLSchema" xmlns:xs="http://www.w3.org/2001/XMLSchema" xmlns:p="http://schemas.microsoft.com/office/2006/metadata/properties" xmlns:ns3="c224ffea-49cd-4700-9eee-e6fd160cd816" xmlns:ns4="d543374b-509c-4350-a5c8-3c1bd8055ec5" targetNamespace="http://schemas.microsoft.com/office/2006/metadata/properties" ma:root="true" ma:fieldsID="8e3cb5a327f01176a942c93285e0e7f8" ns3:_="" ns4:_="">
    <xsd:import namespace="c224ffea-49cd-4700-9eee-e6fd160cd816"/>
    <xsd:import namespace="d543374b-509c-4350-a5c8-3c1bd8055e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4ffea-49cd-4700-9eee-e6fd160cd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74b-509c-4350-a5c8-3c1bd8055e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94CC2E-81AE-412E-A18E-BB25285B1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24ffea-49cd-4700-9eee-e6fd160cd816"/>
    <ds:schemaRef ds:uri="d543374b-509c-4350-a5c8-3c1bd8055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6A7A6B-3949-4E1B-BAB3-FDC63B06C8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0E3395-82EA-4C3E-97EF-88C74BF5F12D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d543374b-509c-4350-a5c8-3c1bd8055ec5"/>
    <ds:schemaRef ds:uri="http://schemas.openxmlformats.org/package/2006/metadata/core-properties"/>
    <ds:schemaRef ds:uri="c224ffea-49cd-4700-9eee-e6fd160cd8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424</Words>
  <Application>Microsoft Office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Georgia</vt:lpstr>
      <vt:lpstr>Verdana</vt:lpstr>
      <vt:lpstr>Tema di Office</vt:lpstr>
      <vt:lpstr>1_Tema di Office</vt:lpstr>
      <vt:lpstr>2_Tema di Office</vt:lpstr>
      <vt:lpstr>Titolo della tesi</vt:lpstr>
      <vt:lpstr>Obiettivi e Contenuti</vt:lpstr>
      <vt:lpstr>Risultati e 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Ciao sono Marina</dc:title>
  <dc:creator>Marina Caruso</dc:creator>
  <cp:lastModifiedBy>Orazio Tomarchio</cp:lastModifiedBy>
  <cp:revision>20</cp:revision>
  <cp:lastPrinted>2021-11-08T11:31:05Z</cp:lastPrinted>
  <dcterms:created xsi:type="dcterms:W3CDTF">2021-11-05T11:52:19Z</dcterms:created>
  <dcterms:modified xsi:type="dcterms:W3CDTF">2023-02-12T21:10:22Z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0x0101003E9CE079615D884A940FCB6663749814</vt:lpwstr>
  </property>
</Properties>
</file>