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96" r:id="rId4"/>
    <p:sldId id="299" r:id="rId5"/>
    <p:sldId id="300" r:id="rId6"/>
    <p:sldId id="298" r:id="rId7"/>
    <p:sldId id="301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86971" autoAdjust="0"/>
  </p:normalViewPr>
  <p:slideViewPr>
    <p:cSldViewPr>
      <p:cViewPr varScale="1">
        <p:scale>
          <a:sx n="94" d="100"/>
          <a:sy n="94" d="100"/>
        </p:scale>
        <p:origin x="235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FFB19-BB17-4F3B-A23E-025E373F7710}" type="datetimeFigureOut">
              <a:rPr lang="it-IT" smtClean="0"/>
              <a:pPr/>
              <a:t>13/01/2022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D16C-9899-4C48-9A69-18B11E9C18D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9707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it-IT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D16C-9899-4C48-9A69-18B11E9C18DA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591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it-IT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D16C-9899-4C48-9A69-18B11E9C18DA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1945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it-IT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D16C-9899-4C48-9A69-18B11E9C18DA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8379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it-IT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D16C-9899-4C48-9A69-18B11E9C18DA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249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it-IT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D16C-9899-4C48-9A69-18B11E9C18DA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6148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it-IT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D16C-9899-4C48-9A69-18B11E9C18DA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591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7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04216-43FB-7B4B-869C-5EF6DEEE5C8E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6DC0FA9-E586-7247-AF69-47AB5A465BAD}" type="datetime1">
              <a:rPr lang="en-US" smtClean="0"/>
              <a:pPr/>
              <a:t>1/13/2022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9144000" cy="484575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41789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9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3997" cy="134055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6889" y="197555"/>
            <a:ext cx="8381999" cy="1030112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header title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E624A3A-E201-E64D-A1AF-8933030ED462}" type="datetime1">
              <a:rPr lang="en-US" smtClean="0"/>
              <a:pPr/>
              <a:t>1/13/2022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6804216-43FB-7B4B-869C-5EF6DEEE5C8E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366889" y="1644952"/>
            <a:ext cx="8381999" cy="436638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>
              <a:spcBef>
                <a:spcPts val="1800"/>
              </a:spcBef>
              <a:buSzPct val="135000"/>
              <a:buFontTx/>
              <a:buBlip>
                <a:blip r:embed="rId3"/>
              </a:buBlip>
              <a:defRPr sz="22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94360" indent="-182880"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2000" baseline="0"/>
            </a:lvl2pPr>
            <a:lvl3pPr marL="8229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3pPr>
            <a:lvl4pPr marL="10515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defRPr sz="1500" baseline="0"/>
            </a:lvl4pPr>
            <a:lvl5pPr marL="123444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sz="1800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0404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9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0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2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5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2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64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50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0F9CE-4A83-43D3-B8D8-8D7CD2AC6567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4FA78-1BD3-4A59-8C12-3FC2BF019A40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4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ct.it/sites/default/files/linee-guida-logo%20(2)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2"/>
          <p:cNvSpPr>
            <a:spLocks noGrp="1"/>
          </p:cNvSpPr>
          <p:nvPr>
            <p:ph type="title"/>
          </p:nvPr>
        </p:nvSpPr>
        <p:spPr bwMode="auto">
          <a:xfrm>
            <a:off x="375014" y="1627135"/>
            <a:ext cx="8229600" cy="2502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ctr"/>
            <a:r>
              <a:rPr lang="en-US" sz="4000" dirty="0" err="1" smtClean="0"/>
              <a:t>Titolo</a:t>
            </a:r>
            <a:r>
              <a:rPr lang="en-US" sz="4000" dirty="0" smtClean="0"/>
              <a:t> </a:t>
            </a:r>
            <a:r>
              <a:rPr lang="en-US" sz="4000" dirty="0" err="1" smtClean="0"/>
              <a:t>dell’elaborato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400" i="1" dirty="0" smtClean="0">
                <a:latin typeface="Verdana" charset="0"/>
                <a:cs typeface="Verdana" charset="0"/>
              </a:rPr>
              <a:t/>
            </a:r>
            <a:br>
              <a:rPr lang="en-US" sz="4400" i="1" dirty="0" smtClean="0">
                <a:latin typeface="Verdana" charset="0"/>
                <a:cs typeface="Verdana" charset="0"/>
              </a:rPr>
            </a:br>
            <a:r>
              <a:rPr lang="it-IT" sz="2400" dirty="0" smtClean="0"/>
              <a:t>Nome </a:t>
            </a:r>
            <a:r>
              <a:rPr lang="it-IT" sz="2400" dirty="0" smtClean="0"/>
              <a:t>e Cognome</a:t>
            </a:r>
            <a:r>
              <a:rPr lang="it-IT" sz="2400" u="sng" dirty="0" smtClean="0"/>
              <a:t/>
            </a:r>
            <a:br>
              <a:rPr lang="it-IT" sz="2400" u="sng" dirty="0" smtClean="0"/>
            </a:br>
            <a:r>
              <a:rPr lang="it-IT" sz="2400" u="sng" dirty="0" smtClean="0"/>
              <a:t/>
            </a:r>
            <a:br>
              <a:rPr lang="it-IT" sz="2400" u="sng" dirty="0" smtClean="0"/>
            </a:br>
            <a:r>
              <a:rPr lang="it-IT" sz="2400" u="sng" dirty="0" smtClean="0"/>
              <a:t/>
            </a:r>
            <a:br>
              <a:rPr lang="it-IT" sz="2400" u="sng" dirty="0" smtClean="0"/>
            </a:br>
            <a:r>
              <a:rPr lang="it-IT" sz="2400" u="sng" dirty="0" smtClean="0"/>
              <a:t/>
            </a:r>
            <a:br>
              <a:rPr lang="it-IT" sz="2400" u="sng" dirty="0" smtClean="0"/>
            </a:br>
            <a:endParaRPr lang="en-US" sz="5400" u="sng" dirty="0">
              <a:latin typeface="Verdana" charset="0"/>
              <a:cs typeface="Verdana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0"/>
            <a:ext cx="91439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Dipartimento di Ingegneria Elettrica,</a:t>
            </a:r>
          </a:p>
          <a:p>
            <a:pPr algn="ctr"/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Elettronica e Informatica</a:t>
            </a:r>
            <a:b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Università degli Studi di Catania  (Italy)</a:t>
            </a:r>
            <a:endParaRPr lang="it-IT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499" y="76200"/>
            <a:ext cx="900901" cy="877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6876256" y="4725144"/>
            <a:ext cx="1728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FFFF"/>
                </a:solidFill>
                <a:latin typeface="Verdana"/>
                <a:ea typeface="+mj-ea"/>
                <a:cs typeface="Verdana"/>
              </a:rPr>
              <a:t>Relatori</a:t>
            </a:r>
            <a:r>
              <a:rPr lang="en-US" b="1" dirty="0" smtClean="0">
                <a:solidFill>
                  <a:srgbClr val="FFFFFF"/>
                </a:solidFill>
                <a:latin typeface="Verdana"/>
                <a:ea typeface="+mj-ea"/>
                <a:cs typeface="Verdana"/>
              </a:rPr>
              <a:t>: </a:t>
            </a:r>
            <a:br>
              <a:rPr lang="en-US" b="1" dirty="0" smtClean="0">
                <a:solidFill>
                  <a:srgbClr val="FFFFFF"/>
                </a:solidFill>
                <a:latin typeface="Verdana"/>
                <a:ea typeface="+mj-ea"/>
                <a:cs typeface="Verdana"/>
              </a:rPr>
            </a:br>
            <a:r>
              <a:rPr lang="en-US" b="1" dirty="0" err="1" smtClean="0">
                <a:solidFill>
                  <a:srgbClr val="FFFFFF"/>
                </a:solidFill>
                <a:latin typeface="Verdana"/>
                <a:ea typeface="+mj-ea"/>
                <a:cs typeface="Verdana"/>
              </a:rPr>
              <a:t>Aaaa</a:t>
            </a:r>
            <a:r>
              <a:rPr lang="en-US" b="1" dirty="0" smtClean="0">
                <a:solidFill>
                  <a:srgbClr val="FFFFFF"/>
                </a:solidFill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Verdana"/>
                <a:ea typeface="+mj-ea"/>
                <a:cs typeface="Verdana"/>
              </a:rPr>
              <a:t>Bbbbb</a:t>
            </a:r>
            <a:endParaRPr lang="en-US" b="1" dirty="0" smtClean="0">
              <a:solidFill>
                <a:srgbClr val="FFFFFF"/>
              </a:solidFill>
              <a:latin typeface="Verdana"/>
              <a:ea typeface="+mj-ea"/>
              <a:cs typeface="Verdana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20080" y="6156012"/>
            <a:ext cx="730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Verdana"/>
                <a:ea typeface="+mj-ea"/>
                <a:cs typeface="Verdana"/>
              </a:rPr>
              <a:t>Corso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di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Laurea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in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Ingegneria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Elettronica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–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GG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/MM/AA</a:t>
            </a:r>
          </a:p>
        </p:txBody>
      </p:sp>
      <p:pic>
        <p:nvPicPr>
          <p:cNvPr id="6146" name="Picture 2" descr="http://www.unict.it/sites/default/files/images/orizzontale-grigio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" y="45720"/>
            <a:ext cx="2160000" cy="9334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972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err="1" smtClean="0">
                <a:latin typeface="Verdana" charset="0"/>
                <a:cs typeface="Verdana" charset="0"/>
              </a:rPr>
              <a:t>Sommario</a:t>
            </a:r>
            <a:endParaRPr lang="en-US" dirty="0">
              <a:latin typeface="Verdana" charset="0"/>
              <a:cs typeface="Verdan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1"/>
          </p:nvPr>
        </p:nvSpPr>
        <p:spPr>
          <a:xfrm>
            <a:off x="366465" y="2132856"/>
            <a:ext cx="8777535" cy="2664296"/>
          </a:xfrm>
        </p:spPr>
        <p:txBody>
          <a:bodyPr>
            <a:normAutofit/>
          </a:bodyPr>
          <a:lstStyle/>
          <a:p>
            <a:r>
              <a:rPr lang="en-US" dirty="0" err="1" smtClean="0"/>
              <a:t>Definizione</a:t>
            </a:r>
            <a:r>
              <a:rPr lang="en-US" dirty="0" smtClean="0"/>
              <a:t> della </a:t>
            </a:r>
            <a:r>
              <a:rPr lang="en-US" dirty="0" err="1" smtClean="0"/>
              <a:t>tematica</a:t>
            </a:r>
            <a:r>
              <a:rPr lang="en-US" dirty="0" smtClean="0"/>
              <a:t>/</a:t>
            </a:r>
            <a:r>
              <a:rPr lang="en-US" dirty="0" err="1" smtClean="0"/>
              <a:t>problematica</a:t>
            </a:r>
            <a:r>
              <a:rPr lang="en-US" dirty="0" smtClean="0"/>
              <a:t> </a:t>
            </a:r>
            <a:r>
              <a:rPr lang="en-US" dirty="0" err="1" smtClean="0"/>
              <a:t>affrontata</a:t>
            </a:r>
            <a:endParaRPr lang="en-US" dirty="0" smtClean="0"/>
          </a:p>
          <a:p>
            <a:r>
              <a:rPr lang="en-US" dirty="0" err="1" smtClean="0"/>
              <a:t>Descrizione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strumenti</a:t>
            </a:r>
            <a:r>
              <a:rPr lang="en-US" dirty="0" smtClean="0"/>
              <a:t>/</a:t>
            </a:r>
            <a:r>
              <a:rPr lang="en-US" dirty="0" err="1" smtClean="0"/>
              <a:t>metodologie</a:t>
            </a:r>
            <a:r>
              <a:rPr lang="en-US" dirty="0" smtClean="0"/>
              <a:t> </a:t>
            </a:r>
            <a:r>
              <a:rPr lang="en-US" dirty="0" err="1" smtClean="0"/>
              <a:t>utilizzate</a:t>
            </a:r>
            <a:endParaRPr lang="en-US" dirty="0" smtClean="0"/>
          </a:p>
          <a:p>
            <a:r>
              <a:rPr lang="it-IT" dirty="0" smtClean="0"/>
              <a:t>Risultati ottenuti</a:t>
            </a:r>
            <a:endParaRPr lang="it-IT" dirty="0" smtClean="0"/>
          </a:p>
          <a:p>
            <a:r>
              <a:rPr lang="en-US" dirty="0" err="1" smtClean="0">
                <a:solidFill>
                  <a:schemeClr val="tx1"/>
                </a:solidFill>
              </a:rPr>
              <a:t>Conclusioni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20080" y="6156012"/>
            <a:ext cx="730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Verdana"/>
                <a:ea typeface="+mj-ea"/>
                <a:cs typeface="Verdana"/>
              </a:rPr>
              <a:t>Corso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di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Laurea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in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Ingegneria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Elettronica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–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GG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/MM/AA</a:t>
            </a:r>
          </a:p>
        </p:txBody>
      </p:sp>
    </p:spTree>
    <p:extLst>
      <p:ext uri="{BB962C8B-B14F-4D97-AF65-F5344CB8AC3E}">
        <p14:creationId xmlns:p14="http://schemas.microsoft.com/office/powerpoint/2010/main" val="330048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 bwMode="auto">
          <a:xfrm>
            <a:off x="2039" y="31324"/>
            <a:ext cx="8777111" cy="1030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err="1"/>
              <a:t>Definizione</a:t>
            </a:r>
            <a:r>
              <a:rPr lang="en-US" dirty="0"/>
              <a:t> della </a:t>
            </a:r>
            <a:r>
              <a:rPr lang="en-US" dirty="0" err="1" smtClean="0"/>
              <a:t>tematica</a:t>
            </a:r>
            <a:r>
              <a:rPr lang="en-US" dirty="0" smtClean="0"/>
              <a:t> </a:t>
            </a:r>
            <a:r>
              <a:rPr lang="en-US" dirty="0" err="1" smtClean="0"/>
              <a:t>affrontata</a:t>
            </a:r>
            <a:endParaRPr lang="en-US" dirty="0"/>
          </a:p>
        </p:txBody>
      </p:sp>
      <p:sp>
        <p:nvSpPr>
          <p:cNvPr id="17" name="CasellaDiTesto 2"/>
          <p:cNvSpPr txBox="1">
            <a:spLocks noChangeArrowheads="1"/>
          </p:cNvSpPr>
          <p:nvPr/>
        </p:nvSpPr>
        <p:spPr bwMode="auto">
          <a:xfrm>
            <a:off x="5004048" y="3424932"/>
            <a:ext cx="3953654" cy="156966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200000"/>
              </a:lnSpc>
              <a:defRPr sz="1200" i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171450" indent="-171450"/>
            <a:r>
              <a:rPr lang="en-US" dirty="0" err="1" smtClean="0"/>
              <a:t>Potete</a:t>
            </a:r>
            <a:r>
              <a:rPr lang="en-US" dirty="0" smtClean="0"/>
              <a:t> </a:t>
            </a:r>
            <a:r>
              <a:rPr lang="en-US" dirty="0" err="1" smtClean="0"/>
              <a:t>usare</a:t>
            </a:r>
            <a:r>
              <a:rPr lang="en-US" dirty="0" smtClean="0"/>
              <a:t> la </a:t>
            </a:r>
            <a:r>
              <a:rPr lang="en-US" dirty="0" err="1" smtClean="0"/>
              <a:t>grafica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preferite</a:t>
            </a:r>
            <a:r>
              <a:rPr lang="en-US" dirty="0" smtClean="0"/>
              <a:t>, ma </a:t>
            </a:r>
            <a:r>
              <a:rPr lang="en-US" b="1" dirty="0" err="1" smtClean="0"/>
              <a:t>dovete</a:t>
            </a:r>
            <a:r>
              <a:rPr lang="en-US" b="1" dirty="0" smtClean="0"/>
              <a:t> </a:t>
            </a:r>
            <a:r>
              <a:rPr lang="en-US" b="1" dirty="0" err="1" smtClean="0"/>
              <a:t>rispettare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tempi (</a:t>
            </a:r>
            <a:r>
              <a:rPr lang="en-US" b="1" dirty="0" err="1" smtClean="0"/>
              <a:t>funziona</a:t>
            </a:r>
            <a:r>
              <a:rPr lang="en-US" b="1" dirty="0" smtClean="0"/>
              <a:t> se non </a:t>
            </a:r>
            <a:r>
              <a:rPr lang="en-US" b="1" dirty="0" err="1" smtClean="0"/>
              <a:t>avete</a:t>
            </a:r>
            <a:r>
              <a:rPr lang="en-US" b="1" dirty="0" smtClean="0"/>
              <a:t> </a:t>
            </a:r>
            <a:r>
              <a:rPr lang="en-US" b="1" dirty="0" err="1" smtClean="0"/>
              <a:t>più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8 slide, </a:t>
            </a:r>
            <a:r>
              <a:rPr lang="en-US" b="1" dirty="0" err="1" smtClean="0"/>
              <a:t>fontespizio</a:t>
            </a:r>
            <a:r>
              <a:rPr lang="en-US" b="1" dirty="0" smtClean="0"/>
              <a:t> e </a:t>
            </a:r>
            <a:r>
              <a:rPr lang="en-US" b="1" dirty="0" err="1" smtClean="0"/>
              <a:t>conclusioni</a:t>
            </a:r>
            <a:r>
              <a:rPr lang="en-US" b="1" dirty="0" smtClean="0"/>
              <a:t> </a:t>
            </a:r>
            <a:r>
              <a:rPr lang="en-US" b="1" dirty="0" err="1" smtClean="0"/>
              <a:t>incluse</a:t>
            </a:r>
            <a:endParaRPr lang="en-US" dirty="0" smtClean="0"/>
          </a:p>
        </p:txBody>
      </p:sp>
      <p:sp>
        <p:nvSpPr>
          <p:cNvPr id="2" name="Rettangolo 1"/>
          <p:cNvSpPr/>
          <p:nvPr/>
        </p:nvSpPr>
        <p:spPr>
          <a:xfrm>
            <a:off x="235496" y="1412776"/>
            <a:ext cx="8801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Avete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sei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minuti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non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usate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troppe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formule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Piuttosto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usate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figure,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grafici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tabelle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072768" y="2771636"/>
            <a:ext cx="41271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Questo</a:t>
            </a:r>
            <a:r>
              <a:rPr lang="en-US" dirty="0" smtClean="0"/>
              <a:t> è </a:t>
            </a:r>
            <a:r>
              <a:rPr lang="en-US" dirty="0" err="1" smtClean="0"/>
              <a:t>stoltanto</a:t>
            </a:r>
            <a:r>
              <a:rPr lang="en-US" dirty="0" smtClean="0"/>
              <a:t> un </a:t>
            </a:r>
            <a:r>
              <a:rPr lang="en-US" dirty="0" err="1" smtClean="0"/>
              <a:t>esempio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impaginazione</a:t>
            </a:r>
            <a:r>
              <a:rPr lang="en-US" dirty="0" smtClean="0"/>
              <a:t>: 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720080" y="6156012"/>
            <a:ext cx="730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Verdana"/>
                <a:ea typeface="+mj-ea"/>
                <a:cs typeface="Verdana"/>
              </a:rPr>
              <a:t>Corso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di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Laurea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in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Ingegneria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Elettronica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–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GG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/MM/AA</a:t>
            </a:r>
          </a:p>
        </p:txBody>
      </p:sp>
      <p:pic>
        <p:nvPicPr>
          <p:cNvPr id="16386" name="Picture 2" descr="Risultato immagine per tocco laure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564904"/>
            <a:ext cx="3905541" cy="3155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763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 bwMode="auto">
          <a:xfrm>
            <a:off x="2039" y="31324"/>
            <a:ext cx="9141961" cy="1030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dirty="0" err="1"/>
              <a:t>Descrizione</a:t>
            </a:r>
            <a:r>
              <a:rPr lang="en-US" dirty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metodologie</a:t>
            </a:r>
            <a:r>
              <a:rPr lang="en-US" dirty="0" smtClean="0"/>
              <a:t> </a:t>
            </a:r>
            <a:r>
              <a:rPr lang="en-US" dirty="0" err="1" smtClean="0"/>
              <a:t>utilizzate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17" name="CasellaDiTesto 2"/>
          <p:cNvSpPr txBox="1">
            <a:spLocks noChangeArrowheads="1"/>
          </p:cNvSpPr>
          <p:nvPr/>
        </p:nvSpPr>
        <p:spPr bwMode="auto">
          <a:xfrm>
            <a:off x="5004048" y="3424932"/>
            <a:ext cx="3953654" cy="156966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200000"/>
              </a:lnSpc>
              <a:defRPr sz="1200" i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171450" indent="-171450"/>
            <a:r>
              <a:rPr lang="en-US" dirty="0" err="1" smtClean="0"/>
              <a:t>Potete</a:t>
            </a:r>
            <a:r>
              <a:rPr lang="en-US" dirty="0" smtClean="0"/>
              <a:t> </a:t>
            </a:r>
            <a:r>
              <a:rPr lang="en-US" dirty="0" err="1" smtClean="0"/>
              <a:t>usare</a:t>
            </a:r>
            <a:r>
              <a:rPr lang="en-US" dirty="0" smtClean="0"/>
              <a:t> la </a:t>
            </a:r>
            <a:r>
              <a:rPr lang="en-US" dirty="0" err="1" smtClean="0"/>
              <a:t>grafica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preferite</a:t>
            </a:r>
            <a:r>
              <a:rPr lang="en-US" dirty="0" smtClean="0"/>
              <a:t>, ma </a:t>
            </a:r>
            <a:r>
              <a:rPr lang="en-US" b="1" dirty="0" err="1" smtClean="0"/>
              <a:t>dovete</a:t>
            </a:r>
            <a:r>
              <a:rPr lang="en-US" b="1" dirty="0" smtClean="0"/>
              <a:t> </a:t>
            </a:r>
            <a:r>
              <a:rPr lang="en-US" b="1" dirty="0" err="1" smtClean="0"/>
              <a:t>rispettare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tempi (</a:t>
            </a:r>
            <a:r>
              <a:rPr lang="en-US" b="1" dirty="0" err="1" smtClean="0"/>
              <a:t>funziona</a:t>
            </a:r>
            <a:r>
              <a:rPr lang="en-US" b="1" dirty="0" smtClean="0"/>
              <a:t> se non </a:t>
            </a:r>
            <a:r>
              <a:rPr lang="en-US" b="1" dirty="0" err="1" smtClean="0"/>
              <a:t>avete</a:t>
            </a:r>
            <a:r>
              <a:rPr lang="en-US" b="1" dirty="0" smtClean="0"/>
              <a:t> </a:t>
            </a:r>
            <a:r>
              <a:rPr lang="en-US" b="1" dirty="0" err="1" smtClean="0"/>
              <a:t>più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8 slide, </a:t>
            </a:r>
            <a:r>
              <a:rPr lang="en-US" b="1" dirty="0" err="1" smtClean="0"/>
              <a:t>fontespizio</a:t>
            </a:r>
            <a:r>
              <a:rPr lang="en-US" b="1" dirty="0" smtClean="0"/>
              <a:t> e </a:t>
            </a:r>
            <a:r>
              <a:rPr lang="en-US" b="1" dirty="0" err="1" smtClean="0"/>
              <a:t>conclusioni</a:t>
            </a:r>
            <a:r>
              <a:rPr lang="en-US" b="1" dirty="0" smtClean="0"/>
              <a:t> </a:t>
            </a:r>
            <a:r>
              <a:rPr lang="en-US" b="1" dirty="0" err="1" smtClean="0"/>
              <a:t>incluse</a:t>
            </a:r>
            <a:endParaRPr lang="en-US" dirty="0" smtClean="0"/>
          </a:p>
        </p:txBody>
      </p:sp>
      <p:sp>
        <p:nvSpPr>
          <p:cNvPr id="2" name="Rettangolo 1"/>
          <p:cNvSpPr/>
          <p:nvPr/>
        </p:nvSpPr>
        <p:spPr>
          <a:xfrm>
            <a:off x="235496" y="1412776"/>
            <a:ext cx="8801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Avete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sei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minuti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non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usate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troppe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formule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Piuttosto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usate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figure,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grafici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tabelle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072768" y="2771636"/>
            <a:ext cx="41271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Questo</a:t>
            </a:r>
            <a:r>
              <a:rPr lang="en-US" dirty="0" smtClean="0"/>
              <a:t> è </a:t>
            </a:r>
            <a:r>
              <a:rPr lang="en-US" dirty="0" err="1" smtClean="0"/>
              <a:t>stoltanto</a:t>
            </a:r>
            <a:r>
              <a:rPr lang="en-US" dirty="0" smtClean="0"/>
              <a:t> un </a:t>
            </a:r>
            <a:r>
              <a:rPr lang="en-US" dirty="0" err="1" smtClean="0"/>
              <a:t>esempio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impaginazione</a:t>
            </a:r>
            <a:r>
              <a:rPr lang="en-US" dirty="0" smtClean="0"/>
              <a:t>: 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720080" y="6156012"/>
            <a:ext cx="730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Verdana"/>
                <a:ea typeface="+mj-ea"/>
                <a:cs typeface="Verdana"/>
              </a:rPr>
              <a:t>Corso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di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Laurea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in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Ingegneria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Elettronica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–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GG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/MM/AA</a:t>
            </a:r>
          </a:p>
        </p:txBody>
      </p:sp>
      <p:pic>
        <p:nvPicPr>
          <p:cNvPr id="16386" name="Picture 2" descr="Risultato immagine per tocco laure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564904"/>
            <a:ext cx="3905541" cy="3155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247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 bwMode="auto">
          <a:xfrm>
            <a:off x="2039" y="31324"/>
            <a:ext cx="9141961" cy="1030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dirty="0" err="1"/>
              <a:t>Descrizione</a:t>
            </a:r>
            <a:r>
              <a:rPr lang="en-US" dirty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metodologie</a:t>
            </a:r>
            <a:r>
              <a:rPr lang="en-US" dirty="0" smtClean="0"/>
              <a:t> </a:t>
            </a:r>
            <a:r>
              <a:rPr lang="en-US" dirty="0" err="1" smtClean="0"/>
              <a:t>utilizzate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17" name="CasellaDiTesto 2"/>
          <p:cNvSpPr txBox="1">
            <a:spLocks noChangeArrowheads="1"/>
          </p:cNvSpPr>
          <p:nvPr/>
        </p:nvSpPr>
        <p:spPr bwMode="auto">
          <a:xfrm>
            <a:off x="5004048" y="3424932"/>
            <a:ext cx="3953654" cy="156966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200000"/>
              </a:lnSpc>
              <a:defRPr sz="1200" i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171450" indent="-171450"/>
            <a:r>
              <a:rPr lang="en-US" dirty="0" err="1" smtClean="0"/>
              <a:t>Potete</a:t>
            </a:r>
            <a:r>
              <a:rPr lang="en-US" dirty="0" smtClean="0"/>
              <a:t> </a:t>
            </a:r>
            <a:r>
              <a:rPr lang="en-US" dirty="0" err="1" smtClean="0"/>
              <a:t>usare</a:t>
            </a:r>
            <a:r>
              <a:rPr lang="en-US" dirty="0" smtClean="0"/>
              <a:t> la </a:t>
            </a:r>
            <a:r>
              <a:rPr lang="en-US" dirty="0" err="1" smtClean="0"/>
              <a:t>grafica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preferite</a:t>
            </a:r>
            <a:r>
              <a:rPr lang="en-US" dirty="0" smtClean="0"/>
              <a:t>, ma </a:t>
            </a:r>
            <a:r>
              <a:rPr lang="en-US" b="1" dirty="0" err="1" smtClean="0"/>
              <a:t>dovete</a:t>
            </a:r>
            <a:r>
              <a:rPr lang="en-US" b="1" dirty="0" smtClean="0"/>
              <a:t> </a:t>
            </a:r>
            <a:r>
              <a:rPr lang="en-US" b="1" dirty="0" err="1" smtClean="0"/>
              <a:t>rispettare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tempi (</a:t>
            </a:r>
            <a:r>
              <a:rPr lang="en-US" b="1" dirty="0" err="1" smtClean="0"/>
              <a:t>funziona</a:t>
            </a:r>
            <a:r>
              <a:rPr lang="en-US" b="1" dirty="0" smtClean="0"/>
              <a:t> se non </a:t>
            </a:r>
            <a:r>
              <a:rPr lang="en-US" b="1" dirty="0" err="1" smtClean="0"/>
              <a:t>avete</a:t>
            </a:r>
            <a:r>
              <a:rPr lang="en-US" b="1" dirty="0" smtClean="0"/>
              <a:t> </a:t>
            </a:r>
            <a:r>
              <a:rPr lang="en-US" b="1" dirty="0" err="1" smtClean="0"/>
              <a:t>più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8 slide, </a:t>
            </a:r>
            <a:r>
              <a:rPr lang="en-US" b="1" dirty="0" err="1" smtClean="0"/>
              <a:t>fontespizio</a:t>
            </a:r>
            <a:r>
              <a:rPr lang="en-US" b="1" dirty="0" smtClean="0"/>
              <a:t> e </a:t>
            </a:r>
            <a:r>
              <a:rPr lang="en-US" b="1" dirty="0" err="1" smtClean="0"/>
              <a:t>conclusioni</a:t>
            </a:r>
            <a:r>
              <a:rPr lang="en-US" b="1" dirty="0" smtClean="0"/>
              <a:t> </a:t>
            </a:r>
            <a:r>
              <a:rPr lang="en-US" b="1" dirty="0" err="1" smtClean="0"/>
              <a:t>incluse</a:t>
            </a:r>
            <a:endParaRPr lang="en-US" dirty="0" smtClean="0"/>
          </a:p>
        </p:txBody>
      </p:sp>
      <p:sp>
        <p:nvSpPr>
          <p:cNvPr id="2" name="Rettangolo 1"/>
          <p:cNvSpPr/>
          <p:nvPr/>
        </p:nvSpPr>
        <p:spPr>
          <a:xfrm>
            <a:off x="235496" y="1412776"/>
            <a:ext cx="8801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Avete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sei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minuti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non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usate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troppe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formule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Piuttosto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usate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figure,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grafici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tabelle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072768" y="2771636"/>
            <a:ext cx="41271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Questo</a:t>
            </a:r>
            <a:r>
              <a:rPr lang="en-US" dirty="0" smtClean="0"/>
              <a:t> è </a:t>
            </a:r>
            <a:r>
              <a:rPr lang="en-US" dirty="0" err="1" smtClean="0"/>
              <a:t>stoltanto</a:t>
            </a:r>
            <a:r>
              <a:rPr lang="en-US" dirty="0" smtClean="0"/>
              <a:t> un </a:t>
            </a:r>
            <a:r>
              <a:rPr lang="en-US" dirty="0" err="1" smtClean="0"/>
              <a:t>esempio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impaginazione</a:t>
            </a:r>
            <a:r>
              <a:rPr lang="en-US" dirty="0" smtClean="0"/>
              <a:t>: 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720080" y="6156012"/>
            <a:ext cx="730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Verdana"/>
                <a:ea typeface="+mj-ea"/>
                <a:cs typeface="Verdana"/>
              </a:rPr>
              <a:t>Corso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di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Laurea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in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Ingegneria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Elettronica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–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GG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/MM/AA</a:t>
            </a:r>
          </a:p>
        </p:txBody>
      </p:sp>
      <p:pic>
        <p:nvPicPr>
          <p:cNvPr id="16386" name="Picture 2" descr="Risultato immagine per tocco laure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564904"/>
            <a:ext cx="3905541" cy="3155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131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 bwMode="auto">
          <a:xfrm>
            <a:off x="107504" y="31324"/>
            <a:ext cx="8381999" cy="1030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err="1" smtClean="0">
                <a:latin typeface="Verdana" charset="0"/>
                <a:cs typeface="Verdana" charset="0"/>
              </a:rPr>
              <a:t>Risultati</a:t>
            </a:r>
            <a:r>
              <a:rPr lang="en-US" dirty="0" smtClean="0">
                <a:latin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cs typeface="Verdana" charset="0"/>
              </a:rPr>
              <a:t>ottenuti</a:t>
            </a:r>
            <a:r>
              <a:rPr lang="en-US" dirty="0" smtClean="0">
                <a:latin typeface="Verdana" charset="0"/>
                <a:cs typeface="Verdana" charset="0"/>
              </a:rPr>
              <a:t> #1</a:t>
            </a:r>
            <a:endParaRPr lang="en-US" dirty="0">
              <a:latin typeface="Verdana" charset="0"/>
              <a:cs typeface="Verdana" charset="0"/>
            </a:endParaRPr>
          </a:p>
        </p:txBody>
      </p:sp>
      <p:sp>
        <p:nvSpPr>
          <p:cNvPr id="17" name="CasellaDiTesto 2"/>
          <p:cNvSpPr txBox="1">
            <a:spLocks noChangeArrowheads="1"/>
          </p:cNvSpPr>
          <p:nvPr/>
        </p:nvSpPr>
        <p:spPr bwMode="auto">
          <a:xfrm>
            <a:off x="5004048" y="3424932"/>
            <a:ext cx="3953654" cy="156966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200000"/>
              </a:lnSpc>
              <a:defRPr sz="1200" i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171450" indent="-171450"/>
            <a:r>
              <a:rPr lang="en-US" dirty="0" err="1" smtClean="0"/>
              <a:t>Potete</a:t>
            </a:r>
            <a:r>
              <a:rPr lang="en-US" dirty="0" smtClean="0"/>
              <a:t> </a:t>
            </a:r>
            <a:r>
              <a:rPr lang="en-US" dirty="0" err="1" smtClean="0"/>
              <a:t>usare</a:t>
            </a:r>
            <a:r>
              <a:rPr lang="en-US" dirty="0" smtClean="0"/>
              <a:t> la </a:t>
            </a:r>
            <a:r>
              <a:rPr lang="en-US" dirty="0" err="1" smtClean="0"/>
              <a:t>grafica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preferite</a:t>
            </a:r>
            <a:r>
              <a:rPr lang="en-US" dirty="0" smtClean="0"/>
              <a:t>, ma </a:t>
            </a:r>
            <a:r>
              <a:rPr lang="en-US" b="1" dirty="0" err="1" smtClean="0"/>
              <a:t>dovete</a:t>
            </a:r>
            <a:r>
              <a:rPr lang="en-US" b="1" dirty="0" smtClean="0"/>
              <a:t> </a:t>
            </a:r>
            <a:r>
              <a:rPr lang="en-US" b="1" dirty="0" err="1" smtClean="0"/>
              <a:t>rispettare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tempi (</a:t>
            </a:r>
            <a:r>
              <a:rPr lang="en-US" b="1" dirty="0" err="1" smtClean="0"/>
              <a:t>funziona</a:t>
            </a:r>
            <a:r>
              <a:rPr lang="en-US" b="1" dirty="0" smtClean="0"/>
              <a:t> se non </a:t>
            </a:r>
            <a:r>
              <a:rPr lang="en-US" b="1" dirty="0" err="1" smtClean="0"/>
              <a:t>avete</a:t>
            </a:r>
            <a:r>
              <a:rPr lang="en-US" b="1" dirty="0" smtClean="0"/>
              <a:t> </a:t>
            </a:r>
            <a:r>
              <a:rPr lang="en-US" b="1" dirty="0" err="1" smtClean="0"/>
              <a:t>più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8 slide, </a:t>
            </a:r>
            <a:r>
              <a:rPr lang="en-US" b="1" dirty="0" err="1" smtClean="0"/>
              <a:t>fontespizio</a:t>
            </a:r>
            <a:r>
              <a:rPr lang="en-US" b="1" dirty="0" smtClean="0"/>
              <a:t> e </a:t>
            </a:r>
            <a:r>
              <a:rPr lang="en-US" b="1" dirty="0" err="1" smtClean="0"/>
              <a:t>conclusioni</a:t>
            </a:r>
            <a:r>
              <a:rPr lang="en-US" b="1" dirty="0" smtClean="0"/>
              <a:t> </a:t>
            </a:r>
            <a:r>
              <a:rPr lang="en-US" b="1" dirty="0" err="1" smtClean="0"/>
              <a:t>incluse</a:t>
            </a:r>
            <a:endParaRPr lang="en-US" dirty="0" smtClean="0"/>
          </a:p>
        </p:txBody>
      </p:sp>
      <p:sp>
        <p:nvSpPr>
          <p:cNvPr id="2" name="Rettangolo 1"/>
          <p:cNvSpPr/>
          <p:nvPr/>
        </p:nvSpPr>
        <p:spPr>
          <a:xfrm>
            <a:off x="235496" y="1412776"/>
            <a:ext cx="8801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Avete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sei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minuti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non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usate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troppe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formule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Piuttosto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usate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figure,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grafici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tabelle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072768" y="2771636"/>
            <a:ext cx="41271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Questo</a:t>
            </a:r>
            <a:r>
              <a:rPr lang="en-US" dirty="0" smtClean="0"/>
              <a:t> è </a:t>
            </a:r>
            <a:r>
              <a:rPr lang="en-US" dirty="0" err="1" smtClean="0"/>
              <a:t>stoltanto</a:t>
            </a:r>
            <a:r>
              <a:rPr lang="en-US" dirty="0" smtClean="0"/>
              <a:t> un </a:t>
            </a:r>
            <a:r>
              <a:rPr lang="en-US" dirty="0" err="1" smtClean="0"/>
              <a:t>esempio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impaginazione</a:t>
            </a:r>
            <a:r>
              <a:rPr lang="en-US" dirty="0" smtClean="0"/>
              <a:t>: 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720080" y="6156012"/>
            <a:ext cx="730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Verdana"/>
                <a:ea typeface="+mj-ea"/>
                <a:cs typeface="Verdana"/>
              </a:rPr>
              <a:t>Corso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di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Laurea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in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Ingegneria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Elettronica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–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GG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/MM/AA</a:t>
            </a:r>
          </a:p>
        </p:txBody>
      </p:sp>
      <p:pic>
        <p:nvPicPr>
          <p:cNvPr id="16386" name="Picture 2" descr="Risultato immagine per tocco laure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564904"/>
            <a:ext cx="3905541" cy="3155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1590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 bwMode="auto">
          <a:xfrm>
            <a:off x="107504" y="31324"/>
            <a:ext cx="8381999" cy="1030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err="1" smtClean="0">
                <a:latin typeface="Verdana" charset="0"/>
                <a:cs typeface="Verdana" charset="0"/>
              </a:rPr>
              <a:t>Risultati</a:t>
            </a:r>
            <a:r>
              <a:rPr lang="en-US" dirty="0" smtClean="0">
                <a:latin typeface="Verdana" charset="0"/>
                <a:cs typeface="Verdana" charset="0"/>
              </a:rPr>
              <a:t> </a:t>
            </a:r>
            <a:r>
              <a:rPr lang="en-US" dirty="0" err="1" smtClean="0">
                <a:latin typeface="Verdana" charset="0"/>
                <a:cs typeface="Verdana" charset="0"/>
              </a:rPr>
              <a:t>ottenuti</a:t>
            </a:r>
            <a:r>
              <a:rPr lang="en-US" dirty="0" smtClean="0">
                <a:latin typeface="Verdana" charset="0"/>
                <a:cs typeface="Verdana" charset="0"/>
              </a:rPr>
              <a:t> #2</a:t>
            </a:r>
            <a:endParaRPr lang="en-US" dirty="0">
              <a:latin typeface="Verdana" charset="0"/>
              <a:cs typeface="Verdana" charset="0"/>
            </a:endParaRPr>
          </a:p>
        </p:txBody>
      </p:sp>
      <p:sp>
        <p:nvSpPr>
          <p:cNvPr id="17" name="CasellaDiTesto 2"/>
          <p:cNvSpPr txBox="1">
            <a:spLocks noChangeArrowheads="1"/>
          </p:cNvSpPr>
          <p:nvPr/>
        </p:nvSpPr>
        <p:spPr bwMode="auto">
          <a:xfrm>
            <a:off x="5004048" y="3424932"/>
            <a:ext cx="3953654" cy="156966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200000"/>
              </a:lnSpc>
              <a:defRPr sz="1200" i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marL="171450" indent="-171450"/>
            <a:r>
              <a:rPr lang="en-US" dirty="0" err="1" smtClean="0"/>
              <a:t>Potete</a:t>
            </a:r>
            <a:r>
              <a:rPr lang="en-US" dirty="0" smtClean="0"/>
              <a:t> </a:t>
            </a:r>
            <a:r>
              <a:rPr lang="en-US" dirty="0" err="1" smtClean="0"/>
              <a:t>usare</a:t>
            </a:r>
            <a:r>
              <a:rPr lang="en-US" dirty="0" smtClean="0"/>
              <a:t> la </a:t>
            </a:r>
            <a:r>
              <a:rPr lang="en-US" dirty="0" err="1" smtClean="0"/>
              <a:t>grafica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preferite</a:t>
            </a:r>
            <a:r>
              <a:rPr lang="en-US" dirty="0" smtClean="0"/>
              <a:t>, ma </a:t>
            </a:r>
            <a:r>
              <a:rPr lang="en-US" b="1" dirty="0" err="1" smtClean="0"/>
              <a:t>dovete</a:t>
            </a:r>
            <a:r>
              <a:rPr lang="en-US" b="1" dirty="0" smtClean="0"/>
              <a:t> </a:t>
            </a:r>
            <a:r>
              <a:rPr lang="en-US" b="1" dirty="0" err="1" smtClean="0"/>
              <a:t>rispettare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tempi (</a:t>
            </a:r>
            <a:r>
              <a:rPr lang="en-US" b="1" dirty="0" err="1" smtClean="0"/>
              <a:t>funziona</a:t>
            </a:r>
            <a:r>
              <a:rPr lang="en-US" b="1" dirty="0" smtClean="0"/>
              <a:t> se non </a:t>
            </a:r>
            <a:r>
              <a:rPr lang="en-US" b="1" dirty="0" err="1" smtClean="0"/>
              <a:t>avete</a:t>
            </a:r>
            <a:r>
              <a:rPr lang="en-US" b="1" dirty="0" smtClean="0"/>
              <a:t> </a:t>
            </a:r>
            <a:r>
              <a:rPr lang="en-US" b="1" dirty="0" err="1" smtClean="0"/>
              <a:t>più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8 slide, </a:t>
            </a:r>
            <a:r>
              <a:rPr lang="en-US" b="1" dirty="0" err="1" smtClean="0"/>
              <a:t>fontespizio</a:t>
            </a:r>
            <a:r>
              <a:rPr lang="en-US" b="1" dirty="0" smtClean="0"/>
              <a:t> e </a:t>
            </a:r>
            <a:r>
              <a:rPr lang="en-US" b="1" dirty="0" err="1" smtClean="0"/>
              <a:t>conclusioni</a:t>
            </a:r>
            <a:r>
              <a:rPr lang="en-US" b="1" dirty="0" smtClean="0"/>
              <a:t> </a:t>
            </a:r>
            <a:r>
              <a:rPr lang="en-US" b="1" dirty="0" err="1" smtClean="0"/>
              <a:t>incluse</a:t>
            </a:r>
            <a:endParaRPr lang="en-US" dirty="0" smtClean="0"/>
          </a:p>
        </p:txBody>
      </p:sp>
      <p:sp>
        <p:nvSpPr>
          <p:cNvPr id="2" name="Rettangolo 1"/>
          <p:cNvSpPr/>
          <p:nvPr/>
        </p:nvSpPr>
        <p:spPr>
          <a:xfrm>
            <a:off x="235496" y="1412776"/>
            <a:ext cx="8801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Avete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sei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minuti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non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usate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troppe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formule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Piuttosto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usate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figure,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grafici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tabelle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072768" y="2771636"/>
            <a:ext cx="41271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Questo</a:t>
            </a:r>
            <a:r>
              <a:rPr lang="en-US" dirty="0" smtClean="0"/>
              <a:t> è </a:t>
            </a:r>
            <a:r>
              <a:rPr lang="en-US" dirty="0" err="1" smtClean="0"/>
              <a:t>stoltanto</a:t>
            </a:r>
            <a:r>
              <a:rPr lang="en-US" dirty="0" smtClean="0"/>
              <a:t> un </a:t>
            </a:r>
            <a:r>
              <a:rPr lang="en-US" dirty="0" err="1" smtClean="0"/>
              <a:t>esempio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impaginazione</a:t>
            </a:r>
            <a:r>
              <a:rPr lang="en-US" dirty="0" smtClean="0"/>
              <a:t>: 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720080" y="6156012"/>
            <a:ext cx="730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Verdana"/>
                <a:ea typeface="+mj-ea"/>
                <a:cs typeface="Verdana"/>
              </a:rPr>
              <a:t>Corso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di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Laurea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in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Ingegneria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Elettronica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–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GG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/MM/AA</a:t>
            </a:r>
          </a:p>
        </p:txBody>
      </p:sp>
      <p:pic>
        <p:nvPicPr>
          <p:cNvPr id="16386" name="Picture 2" descr="Risultato immagine per tocco laure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564904"/>
            <a:ext cx="3905541" cy="3155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315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err="1" smtClean="0">
                <a:latin typeface="Verdana" charset="0"/>
                <a:cs typeface="Verdana" charset="0"/>
              </a:rPr>
              <a:t>Conclusioni</a:t>
            </a:r>
            <a:endParaRPr lang="en-US" dirty="0">
              <a:latin typeface="Verdana" charset="0"/>
              <a:cs typeface="Verdana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35496" y="1412776"/>
            <a:ext cx="8801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Avete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sei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minuti</a:t>
            </a:r>
            <a:r>
              <a:rPr lang="en-US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non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usate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troppe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formule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Piuttosto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usate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figure,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grafici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en-U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tabelle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720080" y="6156012"/>
            <a:ext cx="730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Verdana"/>
                <a:ea typeface="+mj-ea"/>
                <a:cs typeface="Verdana"/>
              </a:rPr>
              <a:t>Corso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di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Laurea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in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Ingegneria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Elettronica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 –</a:t>
            </a:r>
            <a:r>
              <a:rPr lang="en-US" b="1" dirty="0" err="1" smtClean="0">
                <a:latin typeface="Verdana"/>
                <a:ea typeface="+mj-ea"/>
                <a:cs typeface="Verdana"/>
              </a:rPr>
              <a:t>GG</a:t>
            </a:r>
            <a:r>
              <a:rPr lang="en-US" b="1" dirty="0" smtClean="0">
                <a:latin typeface="Verdana"/>
                <a:ea typeface="+mj-ea"/>
                <a:cs typeface="Verdana"/>
              </a:rPr>
              <a:t>/MM/AA</a:t>
            </a:r>
          </a:p>
        </p:txBody>
      </p:sp>
    </p:spTree>
    <p:extLst>
      <p:ext uri="{BB962C8B-B14F-4D97-AF65-F5344CB8AC3E}">
        <p14:creationId xmlns:p14="http://schemas.microsoft.com/office/powerpoint/2010/main" val="413763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Presentazione su schermo (4:3)</PresentationFormat>
  <Paragraphs>47</Paragraphs>
  <Slides>8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Lucida Grande</vt:lpstr>
      <vt:lpstr>Verdana</vt:lpstr>
      <vt:lpstr>Wingdings</vt:lpstr>
      <vt:lpstr>Office Theme</vt:lpstr>
      <vt:lpstr>Titolo dell’elaborato  Nome e Cognome    </vt:lpstr>
      <vt:lpstr>Sommario</vt:lpstr>
      <vt:lpstr>Definizione della tematica affrontata</vt:lpstr>
      <vt:lpstr>Descrizione delle metodologie utilizzate #1</vt:lpstr>
      <vt:lpstr>Descrizione delle metodologie utilizzate #2</vt:lpstr>
      <vt:lpstr>Risultati ottenuti #1</vt:lpstr>
      <vt:lpstr>Risultati ottenuti #2</vt:lpstr>
      <vt:lpstr>Conclusioni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Judy Scharmann</dc:creator>
  <cp:lastModifiedBy>Bruno Ando'</cp:lastModifiedBy>
  <cp:revision>200</cp:revision>
  <dcterms:created xsi:type="dcterms:W3CDTF">2013-02-02T10:56:20Z</dcterms:created>
  <dcterms:modified xsi:type="dcterms:W3CDTF">2022-01-13T14:27:25Z</dcterms:modified>
</cp:coreProperties>
</file>