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9" r:id="rId5"/>
    <p:sldMasterId id="2147483670" r:id="rId6"/>
  </p:sldMasterIdLst>
  <p:notesMasterIdLst>
    <p:notesMasterId r:id="rId15"/>
  </p:notesMasterIdLst>
  <p:sldIdLst>
    <p:sldId id="256" r:id="rId7"/>
    <p:sldId id="261" r:id="rId8"/>
    <p:sldId id="263" r:id="rId9"/>
    <p:sldId id="265" r:id="rId10"/>
    <p:sldId id="267" r:id="rId11"/>
    <p:sldId id="264" r:id="rId12"/>
    <p:sldId id="266" r:id="rId13"/>
    <p:sldId id="262" r:id="rId14"/>
  </p:sldIdLst>
  <p:sldSz cx="12192000" cy="6858000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ED61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6" autoAdjust="0"/>
    <p:restoredTop sz="74091" autoAdjust="0"/>
  </p:normalViewPr>
  <p:slideViewPr>
    <p:cSldViewPr snapToGrid="0">
      <p:cViewPr varScale="1">
        <p:scale>
          <a:sx n="61" d="100"/>
          <a:sy n="61" d="100"/>
        </p:scale>
        <p:origin x="1349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253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03290-C39D-45B6-9EA8-560DDA0656D7}" type="datetimeFigureOut">
              <a:rPr lang="it-IT" smtClean="0"/>
              <a:t>17/07/2023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CFFA4-1ED0-45A1-A0B5-5E99393A0C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9361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/>
              <a:t>Note</a:t>
            </a:r>
            <a:r>
              <a:rPr lang="it-IT" b="1" baseline="0" dirty="0"/>
              <a:t> per la compilazione della presentazione:</a:t>
            </a:r>
          </a:p>
          <a:p>
            <a:pPr marL="228600" indent="-228600">
              <a:buFont typeface="+mj-lt"/>
              <a:buAutoNum type="arabicPeriod"/>
            </a:pPr>
            <a:r>
              <a:rPr lang="it-IT" baseline="0" dirty="0"/>
              <a:t>I font, le dimensioni ed i colori e gli elementi grafici presenti, tranne quando espressamente permesso, non devono essere modificati; </a:t>
            </a:r>
          </a:p>
          <a:p>
            <a:pPr marL="228600" indent="-228600">
              <a:buFont typeface="+mj-lt"/>
              <a:buAutoNum type="arabicPeriod"/>
            </a:pPr>
            <a:r>
              <a:rPr lang="it-IT" baseline="0" dirty="0"/>
              <a:t>Il relatore e gli eventuali correlatori devono essere inseriti uno per riga</a:t>
            </a:r>
          </a:p>
          <a:p>
            <a:pPr marL="0" indent="0">
              <a:buFont typeface="+mj-lt"/>
              <a:buNone/>
            </a:pPr>
            <a:endParaRPr lang="it-IT" baseline="0" dirty="0"/>
          </a:p>
          <a:p>
            <a:pPr marL="0" indent="0">
              <a:buFont typeface="+mj-lt"/>
              <a:buNone/>
            </a:pPr>
            <a:r>
              <a:rPr lang="it-IT" baseline="0" dirty="0"/>
              <a:t>Sostanzialmente lo studente dovrà comunicare:</a:t>
            </a:r>
          </a:p>
          <a:p>
            <a:pPr marL="228600" indent="-228600">
              <a:buFont typeface="+mj-lt"/>
              <a:buAutoNum type="arabicParenR"/>
            </a:pPr>
            <a:r>
              <a:rPr lang="it-IT" baseline="0" dirty="0"/>
              <a:t>il titolo del proprio lavoro, i relatori e se eventualmente questo lavoro è stato svolto in collaborazione con una azienda o all’estero (slide 1), </a:t>
            </a:r>
          </a:p>
          <a:p>
            <a:pPr marL="228600" indent="-228600">
              <a:buFont typeface="+mj-lt"/>
              <a:buAutoNum type="arabicParenR"/>
            </a:pPr>
            <a:r>
              <a:rPr lang="it-IT" baseline="0" dirty="0"/>
              <a:t>introdurre il punto di partenza, lo scenario e gli obiettivi del lavoro di tesi (slide 2) </a:t>
            </a:r>
          </a:p>
          <a:p>
            <a:pPr marL="228600" indent="-228600">
              <a:buFont typeface="+mj-lt"/>
              <a:buAutoNum type="arabicParenR"/>
            </a:pPr>
            <a:r>
              <a:rPr lang="it-IT" baseline="0" dirty="0"/>
              <a:t>Illustrare le metodologie utilizzate per raggiungere gli obiettivi ed i risultati ottenuti (slide 3-7)</a:t>
            </a:r>
          </a:p>
          <a:p>
            <a:pPr marL="228600" indent="-228600">
              <a:buFont typeface="+mj-lt"/>
              <a:buAutoNum type="arabicParenR"/>
            </a:pPr>
            <a:r>
              <a:rPr lang="it-IT" baseline="0" dirty="0"/>
              <a:t>Conclusioni e sviluppi futuri (slide 8). </a:t>
            </a:r>
          </a:p>
          <a:p>
            <a:pPr marL="0" indent="0">
              <a:buFont typeface="+mj-lt"/>
              <a:buNone/>
            </a:pPr>
            <a:r>
              <a:rPr lang="it-IT" baseline="0" dirty="0"/>
              <a:t>Evitare di inserire "troppo" testo, ma preferire (se appropriati e significativi per il lavoro svolto) diagrammi e figure</a:t>
            </a:r>
          </a:p>
          <a:p>
            <a:pPr marL="0" indent="0">
              <a:buFont typeface="+mj-lt"/>
              <a:buNone/>
            </a:pPr>
            <a:endParaRPr lang="it-IT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aseline="0" dirty="0"/>
              <a:t>In sede di presentazione lo studente ha circa 5 minuti a disposizione per tutta la presentazione e non è prevista introduzione da parte del relatore.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6CFFA4-1ED0-45A1-A0B5-5E99393A0C1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9863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/>
              <a:t>Obiettivi e Contenuti:</a:t>
            </a:r>
          </a:p>
          <a:p>
            <a:r>
              <a:rPr lang="it-IT" dirty="0"/>
              <a:t>Va descritto in breve qual</a:t>
            </a:r>
            <a:r>
              <a:rPr lang="it-IT" baseline="0" dirty="0"/>
              <a:t> è l’obiettivo principale della tesi e lo scenario/contesto del lavoro svolto.</a:t>
            </a:r>
          </a:p>
          <a:p>
            <a:endParaRPr lang="it-IT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aseline="0" dirty="0"/>
              <a:t>Evitare di inserire "troppo" testo, ma preferire (se appropriati e significativi per il lavoro svolto) diagrammi e figure</a:t>
            </a:r>
          </a:p>
          <a:p>
            <a:endParaRPr lang="it-IT" baseline="0" dirty="0"/>
          </a:p>
          <a:p>
            <a:r>
              <a:rPr lang="it-IT" baseline="0" dirty="0"/>
              <a:t>Colore, dimensione font non possono essere modificati..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6CFFA4-1ED0-45A1-A0B5-5E99393A0C1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787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/>
              <a:t>Metodologie:</a:t>
            </a:r>
          </a:p>
          <a:p>
            <a:endParaRPr lang="it-IT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aseline="0" dirty="0"/>
              <a:t>Evitare di inserire "troppo" testo, ma preferire (se appropriati e significativi per il lavoro svolto) diagrammi e figure</a:t>
            </a:r>
          </a:p>
          <a:p>
            <a:endParaRPr lang="it-IT" baseline="0" dirty="0"/>
          </a:p>
          <a:p>
            <a:r>
              <a:rPr lang="it-IT" baseline="0" dirty="0"/>
              <a:t>Colore, dimensione font non possono essere modificati..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6CFFA4-1ED0-45A1-A0B5-5E99393A0C1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0224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/>
              <a:t>Metodologie:</a:t>
            </a:r>
          </a:p>
          <a:p>
            <a:endParaRPr lang="it-IT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aseline="0" dirty="0"/>
              <a:t>Evitare di inserire "troppo" testo, ma preferire (se appropriati e significativi per il lavoro svolto) diagrammi e figure</a:t>
            </a:r>
          </a:p>
          <a:p>
            <a:endParaRPr lang="it-IT" baseline="0" dirty="0"/>
          </a:p>
          <a:p>
            <a:r>
              <a:rPr lang="it-IT" baseline="0" dirty="0"/>
              <a:t>Colore, dimensione font non possono essere modificati..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6CFFA4-1ED0-45A1-A0B5-5E99393A0C12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7177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/>
              <a:t>Metodologie:</a:t>
            </a:r>
          </a:p>
          <a:p>
            <a:endParaRPr lang="it-IT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aseline="0" dirty="0"/>
              <a:t>Evitare di inserire "troppo" testo, ma preferire (se appropriati e significativi per il lavoro svolto) diagrammi e figure</a:t>
            </a:r>
          </a:p>
          <a:p>
            <a:endParaRPr lang="it-IT" baseline="0" dirty="0"/>
          </a:p>
          <a:p>
            <a:r>
              <a:rPr lang="it-IT" baseline="0" dirty="0"/>
              <a:t>Colore, dimensione font non possono essere modificati..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6CFFA4-1ED0-45A1-A0B5-5E99393A0C12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9865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/>
              <a:t>Metodologie:</a:t>
            </a:r>
          </a:p>
          <a:p>
            <a:endParaRPr lang="it-IT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aseline="0" dirty="0"/>
              <a:t>Evitare di inserire "troppo" testo, ma preferire (se appropriati e significativi per il lavoro svolto) diagrammi e figure</a:t>
            </a:r>
          </a:p>
          <a:p>
            <a:endParaRPr lang="it-IT" baseline="0" dirty="0"/>
          </a:p>
          <a:p>
            <a:r>
              <a:rPr lang="it-IT" baseline="0" dirty="0"/>
              <a:t>Colore, dimensione font non possono essere modificati..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6CFFA4-1ED0-45A1-A0B5-5E99393A0C12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1984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/>
              <a:t>Metodologie:</a:t>
            </a:r>
          </a:p>
          <a:p>
            <a:endParaRPr lang="it-IT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aseline="0" dirty="0"/>
              <a:t>Evitare di inserire "troppo" testo, ma preferire (se appropriati e significativi per il lavoro svolto) diagrammi e figure</a:t>
            </a:r>
          </a:p>
          <a:p>
            <a:endParaRPr lang="it-IT" baseline="0" dirty="0"/>
          </a:p>
          <a:p>
            <a:r>
              <a:rPr lang="it-IT" baseline="0" dirty="0"/>
              <a:t>Colore, dimensione font non possono essere modificati..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6CFFA4-1ED0-45A1-A0B5-5E99393A0C12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6223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6CFFA4-1ED0-45A1-A0B5-5E99393A0C12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7568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4ECD4D-71DF-4682-89F5-877ED0E21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Georgia" panose="02040502050405020303" pitchFamily="18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336B3B-745B-4044-A6AA-7A865CE0A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17614"/>
          </a:xfrm>
        </p:spPr>
        <p:txBody>
          <a:bodyPr/>
          <a:lstStyle>
            <a:lvl1pPr>
              <a:buClr>
                <a:srgbClr val="ED613B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buClr>
                <a:srgbClr val="ED613B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buClr>
                <a:srgbClr val="ED613B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buClr>
                <a:srgbClr val="ED613B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buClr>
                <a:srgbClr val="ED613B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136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4ECD4D-71DF-4682-89F5-877ED0E21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  <a:latin typeface="Georgia" panose="02040502050405020303" pitchFamily="18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336B3B-745B-4044-A6AA-7A865CE0A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17614"/>
          </a:xfrm>
        </p:spPr>
        <p:txBody>
          <a:bodyPr/>
          <a:lstStyle>
            <a:lvl1pPr>
              <a:buClr>
                <a:srgbClr val="ED613B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buClr>
                <a:srgbClr val="ED613B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buClr>
                <a:srgbClr val="ED613B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buClr>
                <a:srgbClr val="ED613B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buClr>
                <a:srgbClr val="ED613B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88571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38ED42-E245-4B29-82D2-F0840DC3247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Autofit/>
          </a:bodyPr>
          <a:lstStyle>
            <a:lvl1pPr algn="ctr">
              <a:defRPr sz="4800" b="1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it-IT" dirty="0"/>
              <a:t>Titolo della Tesi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5DC85ADD-EA8D-50F7-9CFE-B8B22A1E41F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63074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8000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Nome del candidato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FEA6AE3B-EACB-3C94-2359-59B301D7F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327106"/>
            <a:ext cx="9144000" cy="1502850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D613B"/>
              </a:buClr>
              <a:buFont typeface="Arial" panose="020B0604020202020204" pitchFamily="34" charset="0"/>
              <a:buNone/>
              <a:defRPr lang="it-IT" sz="2000" kern="1200" dirty="0" smtClean="0">
                <a:solidFill>
                  <a:srgbClr val="008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</a:lstStyle>
          <a:p>
            <a:r>
              <a:rPr lang="it-IT" dirty="0"/>
              <a:t>Relatore: </a:t>
            </a:r>
            <a:r>
              <a:rPr lang="it-IT" dirty="0" err="1"/>
              <a:t>chiar.mo</a:t>
            </a:r>
            <a:r>
              <a:rPr lang="it-IT" dirty="0"/>
              <a:t> prof. </a:t>
            </a:r>
            <a:r>
              <a:rPr lang="it-IT" dirty="0" err="1"/>
              <a:t>Xxxx</a:t>
            </a:r>
            <a:r>
              <a:rPr lang="it-IT" dirty="0"/>
              <a:t> </a:t>
            </a:r>
            <a:r>
              <a:rPr lang="it-IT" dirty="0" err="1"/>
              <a:t>Yyyy</a:t>
            </a:r>
            <a:endParaRPr lang="it-IT" dirty="0"/>
          </a:p>
          <a:p>
            <a:endParaRPr lang="it-IT" dirty="0"/>
          </a:p>
          <a:p>
            <a:r>
              <a:rPr lang="it-IT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406535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C294CF25-6CD9-49C6-B030-FE622847196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68"/>
            <a:ext cx="12192000" cy="6850864"/>
          </a:xfrm>
          <a:prstGeom prst="rect">
            <a:avLst/>
          </a:prstGeom>
        </p:spPr>
      </p:pic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A392C6E-354C-4749-94A5-8F1BFF06B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FE8678C-A687-44B3-AC22-629A67F8D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26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08304421-C01E-43BD-979F-43D842AF4AA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23" y="5861476"/>
            <a:ext cx="2194560" cy="108265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C8B1AB11-7C08-C957-7125-1044CC4BF837}"/>
              </a:ext>
            </a:extLst>
          </p:cNvPr>
          <p:cNvSpPr txBox="1"/>
          <p:nvPr userDrawn="1"/>
        </p:nvSpPr>
        <p:spPr>
          <a:xfrm>
            <a:off x="4342670" y="6148525"/>
            <a:ext cx="2997420" cy="528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8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Corso di Laurea L-8 in </a:t>
            </a:r>
          </a:p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8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Ingegneria Elettronica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B24D0F7-60BB-4BBA-B60A-08E4629A603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829" y="6197631"/>
            <a:ext cx="2395579" cy="47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99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8000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ED613B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613B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613B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613B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613B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A392C6E-354C-4749-94A5-8F1BFF06B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FE8678C-A687-44B3-AC22-629A67F8D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26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08304421-C01E-43BD-979F-43D842AF4A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23" y="5861476"/>
            <a:ext cx="2194560" cy="108265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02FC7420-6275-48D3-A71D-F3548291EF7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68"/>
            <a:ext cx="12192000" cy="6850864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9A8A154C-4A27-4866-934C-A381E30D362C}"/>
              </a:ext>
            </a:extLst>
          </p:cNvPr>
          <p:cNvSpPr txBox="1"/>
          <p:nvPr userDrawn="1"/>
        </p:nvSpPr>
        <p:spPr>
          <a:xfrm>
            <a:off x="4342670" y="6148525"/>
            <a:ext cx="2997420" cy="528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8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Corso di Laurea L-8 in </a:t>
            </a:r>
          </a:p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8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Ingegneria Elettronica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2C0BCBD1-1A4A-4E80-B36B-F1451DFF5FF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829" y="6197631"/>
            <a:ext cx="2395579" cy="47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966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ED613B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ED613B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613B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613B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613B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613B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A392C6E-354C-4749-94A5-8F1BFF06B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FE8678C-A687-44B3-AC22-629A67F8D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26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1357B17-7ED1-4984-99F9-0DA67F0A415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36"/>
            <a:ext cx="12192000" cy="6850864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08304421-C01E-43BD-979F-43D842AF4AA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23" y="5861476"/>
            <a:ext cx="2194560" cy="108265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95FC3A1B-10AC-40B7-8D4D-FB567C7E3D94}"/>
              </a:ext>
            </a:extLst>
          </p:cNvPr>
          <p:cNvSpPr txBox="1"/>
          <p:nvPr userDrawn="1"/>
        </p:nvSpPr>
        <p:spPr>
          <a:xfrm>
            <a:off x="4342670" y="6148525"/>
            <a:ext cx="2997420" cy="528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8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Corso di Laurea L-8 in </a:t>
            </a:r>
          </a:p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8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Ingegneria Elettronica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3BD1569-6BAF-4BFE-9259-023C29699F4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829" y="6197631"/>
            <a:ext cx="2395579" cy="47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50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ED613B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ED613B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613B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613B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613B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613B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D3B3C3-57E7-40F9-8417-2FE4CC2EB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Titolo della tesi</a:t>
            </a:r>
          </a:p>
        </p:txBody>
      </p:sp>
      <p:sp>
        <p:nvSpPr>
          <p:cNvPr id="8" name="Sottotitolo 7">
            <a:extLst>
              <a:ext uri="{FF2B5EF4-FFF2-40B4-BE49-F238E27FC236}">
                <a16:creationId xmlns:a16="http://schemas.microsoft.com/office/drawing/2014/main" id="{93D06744-791D-6AFB-6E80-8ADD7B53F1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8000"/>
                </a:solidFill>
              </a:rPr>
              <a:t>Nome e Cognome del candidato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265AD214-7CE6-ADC3-95E1-F7693CCE6A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it-IT" sz="1200" dirty="0">
              <a:solidFill>
                <a:srgbClr val="008000"/>
              </a:solidFill>
            </a:endParaRPr>
          </a:p>
          <a:p>
            <a:r>
              <a:rPr lang="it-IT" sz="1800" dirty="0">
                <a:solidFill>
                  <a:srgbClr val="008000"/>
                </a:solidFill>
              </a:rPr>
              <a:t>Relatore: prof. </a:t>
            </a:r>
            <a:r>
              <a:rPr lang="it-IT" sz="1800" b="1" dirty="0" err="1">
                <a:solidFill>
                  <a:srgbClr val="008000"/>
                </a:solidFill>
              </a:rPr>
              <a:t>Xxxxx</a:t>
            </a:r>
            <a:r>
              <a:rPr lang="it-IT" sz="1800" b="1" dirty="0">
                <a:solidFill>
                  <a:srgbClr val="008000"/>
                </a:solidFill>
              </a:rPr>
              <a:t> </a:t>
            </a:r>
            <a:r>
              <a:rPr lang="it-IT" sz="1800" b="1" dirty="0" err="1">
                <a:solidFill>
                  <a:srgbClr val="008000"/>
                </a:solidFill>
              </a:rPr>
              <a:t>Yyyyy</a:t>
            </a:r>
            <a:endParaRPr lang="it-IT" dirty="0">
              <a:solidFill>
                <a:srgbClr val="008000"/>
              </a:solidFill>
            </a:endParaRPr>
          </a:p>
          <a:p>
            <a:endParaRPr lang="it-IT" sz="1600" dirty="0">
              <a:solidFill>
                <a:srgbClr val="008000"/>
              </a:solidFill>
            </a:endParaRPr>
          </a:p>
          <a:p>
            <a:r>
              <a:rPr lang="it-IT" sz="1600" dirty="0">
                <a:solidFill>
                  <a:srgbClr val="008000"/>
                </a:solidFill>
              </a:rPr>
              <a:t>data della seduta di laurea</a:t>
            </a:r>
            <a:endParaRPr lang="it-IT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898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27408F-8862-1CD3-BC06-B97BE0F78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8000"/>
                </a:solidFill>
              </a:rPr>
              <a:t>Obiettivi del lavoro di tesi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BF042F9-AE60-BBED-941E-1DD3BD37B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dirty="0"/>
              <a:t>Descrivere sinteticamente:</a:t>
            </a:r>
          </a:p>
          <a:p>
            <a:pPr lvl="1">
              <a:lnSpc>
                <a:spcPct val="100000"/>
              </a:lnSpc>
            </a:pPr>
            <a:r>
              <a:rPr lang="it-IT" dirty="0"/>
              <a:t>Scenario/contesto del lavoro svolto</a:t>
            </a:r>
          </a:p>
          <a:p>
            <a:pPr lvl="1">
              <a:lnSpc>
                <a:spcPct val="100000"/>
              </a:lnSpc>
            </a:pPr>
            <a:r>
              <a:rPr lang="it-IT" dirty="0"/>
              <a:t>Obiettivi principali della tesi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it-IT" dirty="0"/>
          </a:p>
          <a:p>
            <a:pPr>
              <a:lnSpc>
                <a:spcPct val="100000"/>
              </a:lnSpc>
            </a:pPr>
            <a:r>
              <a:rPr lang="it-IT" dirty="0"/>
              <a:t>Evitare di inserire "troppo" testo</a:t>
            </a:r>
          </a:p>
          <a:p>
            <a:pPr lvl="1">
              <a:lnSpc>
                <a:spcPct val="100000"/>
              </a:lnSpc>
            </a:pPr>
            <a:r>
              <a:rPr lang="it-IT" dirty="0"/>
              <a:t>Preferire (se appropriati e significativi per il lavoro svolto) diagrammi e figure</a:t>
            </a:r>
          </a:p>
        </p:txBody>
      </p:sp>
    </p:spTree>
    <p:extLst>
      <p:ext uri="{BB962C8B-B14F-4D97-AF65-F5344CB8AC3E}">
        <p14:creationId xmlns:p14="http://schemas.microsoft.com/office/powerpoint/2010/main" val="3692413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27408F-8862-1CD3-BC06-B97BE0F78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8000"/>
                </a:solidFill>
              </a:rPr>
              <a:t>Metodologie utilizzate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BF042F9-AE60-BBED-941E-1DD3BD37B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dirty="0"/>
              <a:t>Descrivere sinteticamente le metodologie utilizzate per raggiungere gli obiettivi</a:t>
            </a:r>
          </a:p>
          <a:p>
            <a:pPr lvl="1">
              <a:lnSpc>
                <a:spcPct val="100000"/>
              </a:lnSpc>
            </a:pPr>
            <a:endParaRPr lang="it-IT" dirty="0"/>
          </a:p>
          <a:p>
            <a:pPr>
              <a:lnSpc>
                <a:spcPct val="100000"/>
              </a:lnSpc>
            </a:pPr>
            <a:r>
              <a:rPr lang="it-IT" dirty="0"/>
              <a:t>Evitare di inserire "troppo" testo</a:t>
            </a:r>
          </a:p>
          <a:p>
            <a:pPr lvl="1">
              <a:lnSpc>
                <a:spcPct val="100000"/>
              </a:lnSpc>
            </a:pPr>
            <a:r>
              <a:rPr lang="it-IT" dirty="0"/>
              <a:t>Preferire (se appropriati e significativi per il lavoro svolto) diagrammi e figure</a:t>
            </a:r>
          </a:p>
        </p:txBody>
      </p:sp>
    </p:spTree>
    <p:extLst>
      <p:ext uri="{BB962C8B-B14F-4D97-AF65-F5344CB8AC3E}">
        <p14:creationId xmlns:p14="http://schemas.microsoft.com/office/powerpoint/2010/main" val="3278165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27408F-8862-1CD3-BC06-B97BE0F78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8000"/>
                </a:solidFill>
              </a:rPr>
              <a:t>Metodologie utilizzate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BF042F9-AE60-BBED-941E-1DD3BD37B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dirty="0"/>
              <a:t>Descrivere sinteticamente le metodologie utilizzate per raggiungere gli obiettivi</a:t>
            </a:r>
          </a:p>
          <a:p>
            <a:pPr lvl="1">
              <a:lnSpc>
                <a:spcPct val="100000"/>
              </a:lnSpc>
            </a:pPr>
            <a:endParaRPr lang="it-IT" dirty="0"/>
          </a:p>
          <a:p>
            <a:pPr>
              <a:lnSpc>
                <a:spcPct val="100000"/>
              </a:lnSpc>
            </a:pPr>
            <a:r>
              <a:rPr lang="it-IT" dirty="0"/>
              <a:t>Evitare di inserire "troppo" testo</a:t>
            </a:r>
          </a:p>
          <a:p>
            <a:pPr lvl="1">
              <a:lnSpc>
                <a:spcPct val="100000"/>
              </a:lnSpc>
            </a:pPr>
            <a:r>
              <a:rPr lang="it-IT" dirty="0"/>
              <a:t>Preferire (se appropriati e significativi per il lavoro svolto) diagrammi e figure</a:t>
            </a:r>
          </a:p>
        </p:txBody>
      </p:sp>
    </p:spTree>
    <p:extLst>
      <p:ext uri="{BB962C8B-B14F-4D97-AF65-F5344CB8AC3E}">
        <p14:creationId xmlns:p14="http://schemas.microsoft.com/office/powerpoint/2010/main" val="781803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27408F-8862-1CD3-BC06-B97BE0F78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8000"/>
                </a:solidFill>
              </a:rPr>
              <a:t>Metodologie utilizzate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BF042F9-AE60-BBED-941E-1DD3BD37B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dirty="0"/>
              <a:t>Descrivere sinteticamente le metodologie utilizzate per raggiungere gli obiettivi</a:t>
            </a:r>
          </a:p>
          <a:p>
            <a:pPr lvl="1">
              <a:lnSpc>
                <a:spcPct val="100000"/>
              </a:lnSpc>
            </a:pPr>
            <a:endParaRPr lang="it-IT" dirty="0"/>
          </a:p>
          <a:p>
            <a:pPr>
              <a:lnSpc>
                <a:spcPct val="100000"/>
              </a:lnSpc>
            </a:pPr>
            <a:r>
              <a:rPr lang="it-IT" dirty="0"/>
              <a:t>Evitare di inserire "troppo" testo</a:t>
            </a:r>
          </a:p>
          <a:p>
            <a:pPr lvl="1">
              <a:lnSpc>
                <a:spcPct val="100000"/>
              </a:lnSpc>
            </a:pPr>
            <a:r>
              <a:rPr lang="it-IT" dirty="0"/>
              <a:t>Preferire (se appropriati e significativi per il lavoro svolto) diagrammi e figure</a:t>
            </a:r>
          </a:p>
        </p:txBody>
      </p:sp>
    </p:spTree>
    <p:extLst>
      <p:ext uri="{BB962C8B-B14F-4D97-AF65-F5344CB8AC3E}">
        <p14:creationId xmlns:p14="http://schemas.microsoft.com/office/powerpoint/2010/main" val="2233466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27408F-8862-1CD3-BC06-B97BE0F78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8000"/>
                </a:solidFill>
              </a:rPr>
              <a:t>Risultati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BF042F9-AE60-BBED-941E-1DD3BD37B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dirty="0"/>
              <a:t>Descrivere sinteticamente i risultati ottenuti</a:t>
            </a:r>
          </a:p>
          <a:p>
            <a:pPr lvl="1">
              <a:lnSpc>
                <a:spcPct val="100000"/>
              </a:lnSpc>
            </a:pPr>
            <a:endParaRPr lang="it-IT" dirty="0"/>
          </a:p>
          <a:p>
            <a:pPr>
              <a:lnSpc>
                <a:spcPct val="100000"/>
              </a:lnSpc>
            </a:pPr>
            <a:r>
              <a:rPr lang="it-IT" dirty="0"/>
              <a:t>Evitare di inserire "troppo" testo</a:t>
            </a:r>
          </a:p>
          <a:p>
            <a:pPr lvl="1">
              <a:lnSpc>
                <a:spcPct val="100000"/>
              </a:lnSpc>
            </a:pPr>
            <a:r>
              <a:rPr lang="it-IT" dirty="0"/>
              <a:t>Preferire (se appropriati e significativi per il lavoro svolto) diagrammi e figure</a:t>
            </a:r>
          </a:p>
        </p:txBody>
      </p:sp>
    </p:spTree>
    <p:extLst>
      <p:ext uri="{BB962C8B-B14F-4D97-AF65-F5344CB8AC3E}">
        <p14:creationId xmlns:p14="http://schemas.microsoft.com/office/powerpoint/2010/main" val="3035091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27408F-8862-1CD3-BC06-B97BE0F78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8000"/>
                </a:solidFill>
              </a:rPr>
              <a:t>Risultati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BF042F9-AE60-BBED-941E-1DD3BD37B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dirty="0"/>
              <a:t>Descrivere sinteticamente i risultati ottenuti</a:t>
            </a:r>
          </a:p>
          <a:p>
            <a:pPr lvl="1">
              <a:lnSpc>
                <a:spcPct val="100000"/>
              </a:lnSpc>
            </a:pPr>
            <a:endParaRPr lang="it-IT" dirty="0"/>
          </a:p>
          <a:p>
            <a:pPr>
              <a:lnSpc>
                <a:spcPct val="100000"/>
              </a:lnSpc>
            </a:pPr>
            <a:r>
              <a:rPr lang="it-IT" dirty="0"/>
              <a:t>Evitare di inserire "troppo" testo</a:t>
            </a:r>
          </a:p>
          <a:p>
            <a:pPr lvl="1">
              <a:lnSpc>
                <a:spcPct val="100000"/>
              </a:lnSpc>
            </a:pPr>
            <a:r>
              <a:rPr lang="it-IT" dirty="0"/>
              <a:t>Preferire (se appropriati e significativi per il lavoro svolto) diagrammi e figure</a:t>
            </a:r>
          </a:p>
        </p:txBody>
      </p:sp>
    </p:spTree>
    <p:extLst>
      <p:ext uri="{BB962C8B-B14F-4D97-AF65-F5344CB8AC3E}">
        <p14:creationId xmlns:p14="http://schemas.microsoft.com/office/powerpoint/2010/main" val="4081468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B7F22A2E-C314-D76D-5344-475B1707C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8000"/>
                </a:solidFill>
              </a:rPr>
              <a:t>Conclusioni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8FBF2031-B67F-9010-E007-37B627CC4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dirty="0"/>
              <a:t>Inserire note conclusive e possibili sviluppi futuri</a:t>
            </a:r>
          </a:p>
          <a:p>
            <a:pPr>
              <a:lnSpc>
                <a:spcPct val="100000"/>
              </a:lnSpc>
            </a:pPr>
            <a:r>
              <a:rPr lang="it-IT" dirty="0"/>
              <a:t> Anche in questo slide evitare di inserire "troppo" testo</a:t>
            </a:r>
          </a:p>
          <a:p>
            <a:pPr lvl="1">
              <a:lnSpc>
                <a:spcPct val="100000"/>
              </a:lnSpc>
            </a:pPr>
            <a:r>
              <a:rPr lang="it-IT" dirty="0"/>
              <a:t>Preferire (se appropriati e significativi per il lavoro svolto) diagrammi e figure</a:t>
            </a:r>
          </a:p>
          <a:p>
            <a:pPr>
              <a:lnSpc>
                <a:spcPct val="100000"/>
              </a:lnSpc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54390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9CE079615D884A940FCB6663749814" ma:contentTypeVersion="12" ma:contentTypeDescription="Create a new document." ma:contentTypeScope="" ma:versionID="730a3498471033da2349798728f12144">
  <xsd:schema xmlns:xsd="http://www.w3.org/2001/XMLSchema" xmlns:xs="http://www.w3.org/2001/XMLSchema" xmlns:p="http://schemas.microsoft.com/office/2006/metadata/properties" xmlns:ns3="c224ffea-49cd-4700-9eee-e6fd160cd816" xmlns:ns4="d543374b-509c-4350-a5c8-3c1bd8055ec5" targetNamespace="http://schemas.microsoft.com/office/2006/metadata/properties" ma:root="true" ma:fieldsID="8e3cb5a327f01176a942c93285e0e7f8" ns3:_="" ns4:_="">
    <xsd:import namespace="c224ffea-49cd-4700-9eee-e6fd160cd816"/>
    <xsd:import namespace="d543374b-509c-4350-a5c8-3c1bd8055ec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24ffea-49cd-4700-9eee-e6fd160cd8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43374b-509c-4350-a5c8-3c1bd8055ec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6A7A6B-3949-4E1B-BAB3-FDC63B06C8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94CC2E-81AE-412E-A18E-BB25285B17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24ffea-49cd-4700-9eee-e6fd160cd816"/>
    <ds:schemaRef ds:uri="d543374b-509c-4350-a5c8-3c1bd8055e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0E3395-82EA-4C3E-97EF-88C74BF5F12D}">
  <ds:schemaRefs>
    <ds:schemaRef ds:uri="http://purl.org/dc/dcmitype/"/>
    <ds:schemaRef ds:uri="http://purl.org/dc/terms/"/>
    <ds:schemaRef ds:uri="http://schemas.microsoft.com/office/2006/documentManagement/types"/>
    <ds:schemaRef ds:uri="d543374b-509c-4350-a5c8-3c1bd8055ec5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c224ffea-49cd-4700-9eee-e6fd160cd816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1528</TotalTime>
  <Words>643</Words>
  <Application>Microsoft Office PowerPoint</Application>
  <PresentationFormat>Widescreen</PresentationFormat>
  <Paragraphs>93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Georgia</vt:lpstr>
      <vt:lpstr>Verdana</vt:lpstr>
      <vt:lpstr>Tema di Office</vt:lpstr>
      <vt:lpstr>1_Tema di Office</vt:lpstr>
      <vt:lpstr>2_Tema di Office</vt:lpstr>
      <vt:lpstr>Titolo della tesi</vt:lpstr>
      <vt:lpstr>Obiettivi del lavoro di tesi</vt:lpstr>
      <vt:lpstr>Metodologie utilizzate</vt:lpstr>
      <vt:lpstr>Metodologie utilizzate</vt:lpstr>
      <vt:lpstr>Metodologie utilizzate</vt:lpstr>
      <vt:lpstr>Risultati</vt:lpstr>
      <vt:lpstr>Risultati</vt:lpstr>
      <vt:lpstr>Conclusioni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Ciao sono Marina</dc:title>
  <dc:creator>Marina Caruso</dc:creator>
  <cp:lastModifiedBy>Bruno Andò</cp:lastModifiedBy>
  <cp:revision>25</cp:revision>
  <cp:lastPrinted>2021-11-08T11:31:05Z</cp:lastPrinted>
  <dcterms:created xsi:type="dcterms:W3CDTF">2021-11-05T11:52:19Z</dcterms:created>
  <dcterms:modified xsi:type="dcterms:W3CDTF">2023-07-17T09:53:16Z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0x0101003E9CE079615D884A940FCB6663749814</vt:lpwstr>
  </property>
</Properties>
</file>